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25.xml" ContentType="application/vnd.openxmlformats-officedocument.presentationml.notesSlide+xml"/>
  <Override PartName="/ppt/notesSlides/notesSlide18.xml" ContentType="application/vnd.openxmlformats-officedocument.presentationml.notesSlide+xml"/>
  <Override PartName="/ppt/notesSlides/notesSlide6.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5.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48.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7.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46.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9.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44.xml.rels" ContentType="application/vnd.openxmlformats-package.relationships+xml"/>
  <Override PartName="/ppt/slideLayouts/_rels/slideLayout1.xml.rels" ContentType="application/vnd.openxmlformats-package.relationships+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media/image46.jpeg" ContentType="image/jpeg"/>
  <Override PartName="/ppt/media/image45.jpeg" ContentType="image/jpeg"/>
  <Override PartName="/ppt/media/image44.png" ContentType="image/png"/>
  <Override PartName="/ppt/media/image39.png" ContentType="image/png"/>
  <Override PartName="/ppt/media/image37.png" ContentType="image/png"/>
  <Override PartName="/ppt/media/image36.png" ContentType="image/png"/>
  <Override PartName="/ppt/media/image34.png" ContentType="image/png"/>
  <Override PartName="/ppt/media/image32.png" ContentType="image/png"/>
  <Override PartName="/ppt/media/image31.png" ContentType="image/png"/>
  <Override PartName="/ppt/media/image30.png" ContentType="image/png"/>
  <Override PartName="/ppt/media/image27.png" ContentType="image/png"/>
  <Override PartName="/ppt/media/image25.png" ContentType="image/png"/>
  <Override PartName="/ppt/media/image24.png" ContentType="image/png"/>
  <Override PartName="/ppt/media/image23.png" ContentType="image/png"/>
  <Override PartName="/ppt/media/image22.png" ContentType="image/png"/>
  <Override PartName="/ppt/media/image8.wmf" ContentType="image/x-wmf"/>
  <Override PartName="/ppt/media/image21.png" ContentType="image/png"/>
  <Override PartName="/ppt/media/image20.png" ContentType="image/png"/>
  <Override PartName="/ppt/media/image40.png" ContentType="image/png"/>
  <Override PartName="/ppt/media/image15.png" ContentType="image/png"/>
  <Override PartName="/ppt/media/image35.png" ContentType="image/png"/>
  <Override PartName="/ppt/media/image14.jpeg" ContentType="image/jpeg"/>
  <Override PartName="/ppt/media/image28.png" ContentType="image/png"/>
  <Override PartName="/ppt/media/image33.png" ContentType="image/png"/>
  <Override PartName="/ppt/media/image13.wmf" ContentType="image/x-wmf"/>
  <Override PartName="/ppt/media/image19.jpeg" ContentType="image/jpeg"/>
  <Override PartName="/ppt/media/image11.png" ContentType="image/png"/>
  <Override PartName="/ppt/media/image10.png" ContentType="image/png"/>
  <Override PartName="/ppt/media/image9.jpeg" ContentType="image/jpeg"/>
  <Override PartName="/ppt/media/image12.png" ContentType="image/png"/>
  <Override PartName="/ppt/media/image7.png" ContentType="image/png"/>
  <Override PartName="/ppt/media/image29.png" ContentType="image/png"/>
  <Override PartName="/ppt/media/image6.png" ContentType="image/png"/>
  <Override PartName="/ppt/media/image41.png" ContentType="image/png"/>
  <Override PartName="/ppt/media/image16.png" ContentType="image/png"/>
  <Override PartName="/ppt/media/image4.wmf" ContentType="image/x-wmf"/>
  <Override PartName="/ppt/media/image42.png" ContentType="image/png"/>
  <Override PartName="/ppt/media/image17.png" ContentType="image/png"/>
  <Override PartName="/ppt/media/image38.png" ContentType="image/png"/>
  <Override PartName="/ppt/media/image18.wmf" ContentType="image/x-wmf"/>
  <Override PartName="/ppt/media/image5.jpeg" ContentType="image/jpeg"/>
  <Override PartName="/ppt/media/image26.png" ContentType="image/png"/>
  <Override PartName="/ppt/media/image3.png" ContentType="image/png"/>
  <Override PartName="/ppt/media/image43.png" ContentType="image/png"/>
  <Override PartName="/ppt/media/image2.jpeg" ContentType="image/jpeg"/>
  <Override PartName="/ppt/media/image1.wmf" ContentType="image/x-wmf"/>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183"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184"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185"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186" name="PlaceHolder 5"/>
          <p:cNvSpPr>
            <a:spLocks noGrp="1"/>
          </p:cNvSpPr>
          <p:nvPr>
            <p:ph type="sldNum"/>
          </p:nvPr>
        </p:nvSpPr>
        <p:spPr>
          <a:xfrm>
            <a:off x="4278960" y="10157400"/>
            <a:ext cx="3280680" cy="534240"/>
          </a:xfrm>
          <a:prstGeom prst="rect">
            <a:avLst/>
          </a:prstGeom>
        </p:spPr>
        <p:txBody>
          <a:bodyPr lIns="0" rIns="0" tIns="0" bIns="0" anchor="b"/>
          <a:p>
            <a:pPr algn="r"/>
            <a:fld id="{9130A18B-6D5B-479F-BDE7-F42C8F94816A}"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0" name="PlaceHolder 1"/>
          <p:cNvSpPr>
            <a:spLocks noGrp="1"/>
          </p:cNvSpPr>
          <p:nvPr>
            <p:ph type="body"/>
          </p:nvPr>
        </p:nvSpPr>
        <p:spPr>
          <a:xfrm>
            <a:off x="685800" y="4343400"/>
            <a:ext cx="5486040" cy="4114440"/>
          </a:xfrm>
          <a:prstGeom prst="rect">
            <a:avLst/>
          </a:prstGeom>
        </p:spPr>
        <p:txBody>
          <a:bodyPr/>
          <a:p>
            <a:r>
              <a:rPr lang="fr-FR" sz="2000" strike="noStrike">
                <a:latin typeface="Arial"/>
              </a:rPr>
              <a:t>Bonjour et merci d’être venu si nombreux.</a:t>
            </a:r>
            <a:endParaRPr/>
          </a:p>
          <a:p>
            <a:r>
              <a:rPr lang="fr-FR" sz="2000" strike="noStrike">
                <a:latin typeface="Arial"/>
              </a:rPr>
              <a:t>Notre sujet c’était initialement ça</a:t>
            </a:r>
            <a:endParaRPr/>
          </a:p>
          <a:p>
            <a:r>
              <a:rPr lang="fr-FR" sz="2000" strike="noStrike">
                <a:latin typeface="Arial"/>
              </a:rPr>
              <a:t>Mais on a progressivement abstrait le concept</a:t>
            </a:r>
            <a:endParaRPr/>
          </a:p>
        </p:txBody>
      </p:sp>
      <p:sp>
        <p:nvSpPr>
          <p:cNvPr id="311" name="TextShape 2"/>
          <p:cNvSpPr txBox="1"/>
          <p:nvPr/>
        </p:nvSpPr>
        <p:spPr>
          <a:xfrm>
            <a:off x="3884760" y="8685360"/>
            <a:ext cx="2971440" cy="456840"/>
          </a:xfrm>
          <a:prstGeom prst="rect">
            <a:avLst/>
          </a:prstGeom>
          <a:noFill/>
          <a:ln>
            <a:noFill/>
          </a:ln>
        </p:spPr>
        <p:txBody>
          <a:bodyPr anchor="b"/>
          <a:p>
            <a:pPr algn="r">
              <a:lnSpc>
                <a:spcPct val="100000"/>
              </a:lnSpc>
            </a:pPr>
            <a:fld id="{8087DE9A-8F22-4D58-986B-A22AB3FDFEB6}" type="slidenum">
              <a:rPr lang="fr-FR" sz="1200" strike="noStrike">
                <a:solidFill>
                  <a:srgbClr val="000000"/>
                </a:solidFill>
                <a:latin typeface="+mn-lt"/>
                <a:ea typeface="+mn-ea"/>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PlaceHolder 1"/>
          <p:cNvSpPr>
            <a:spLocks noGrp="1"/>
          </p:cNvSpPr>
          <p:nvPr>
            <p:ph type="body"/>
          </p:nvPr>
        </p:nvSpPr>
        <p:spPr>
          <a:xfrm>
            <a:off x="685800" y="4343400"/>
            <a:ext cx="5486040" cy="4114080"/>
          </a:xfrm>
          <a:prstGeom prst="rect">
            <a:avLst/>
          </a:prstGeom>
        </p:spPr>
        <p:txBody>
          <a:bodyPr lIns="0" rIns="0" tIns="0" bIns="0"/>
          <a:p>
            <a:r>
              <a:rPr lang="fr-FR" strike="noStrike">
                <a:latin typeface="Arial"/>
              </a:rPr>
              <a:t>- 13 param de base</a:t>
            </a:r>
            <a:endParaRPr/>
          </a:p>
          <a:p>
            <a:r>
              <a:rPr lang="fr-FR" strike="noStrike">
                <a:latin typeface="Arial"/>
              </a:rPr>
              <a:t>- ici difficulté, expliquer L M H E</a:t>
            </a:r>
            <a:endParaRPr/>
          </a:p>
          <a:p>
            <a:endParaRPr/>
          </a:p>
          <a:p>
            <a:r>
              <a:rPr lang="fr-FR" strike="noStrike">
                <a:latin typeface="Arial"/>
              </a:rPr>
              <a:t>- on value que les feuilles, ensuite ça se propage aux parents, expliquer !!!</a:t>
            </a:r>
            <a:endParaRPr/>
          </a:p>
          <a:p>
            <a:endParaRPr/>
          </a:p>
          <a:p>
            <a:endParaRPr/>
          </a:p>
          <a:p>
            <a:r>
              <a:rPr lang="fr-FR" strike="noStrike">
                <a:latin typeface="Arial"/>
              </a:rPr>
              <a:t>=&gt; CONCLU : c'est méga pratique pour l'analyse et c'est pour ça qu'on va utiliser ADTool</a:t>
            </a:r>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3" name="PlaceHolder 1"/>
          <p:cNvSpPr>
            <a:spLocks noGrp="1"/>
          </p:cNvSpPr>
          <p:nvPr>
            <p:ph type="body"/>
          </p:nvPr>
        </p:nvSpPr>
        <p:spPr>
          <a:xfrm>
            <a:off x="685800" y="4343400"/>
            <a:ext cx="5486040" cy="4114440"/>
          </a:xfrm>
          <a:prstGeom prst="rect">
            <a:avLst/>
          </a:prstGeom>
        </p:spPr>
        <p:txBody>
          <a:bodyPr/>
          <a:p>
            <a:endParaRPr/>
          </a:p>
        </p:txBody>
      </p:sp>
      <p:sp>
        <p:nvSpPr>
          <p:cNvPr id="324" name="TextShape 2"/>
          <p:cNvSpPr txBox="1"/>
          <p:nvPr/>
        </p:nvSpPr>
        <p:spPr>
          <a:xfrm>
            <a:off x="3884760" y="8685360"/>
            <a:ext cx="2971440" cy="456840"/>
          </a:xfrm>
          <a:prstGeom prst="rect">
            <a:avLst/>
          </a:prstGeom>
          <a:noFill/>
          <a:ln>
            <a:noFill/>
          </a:ln>
        </p:spPr>
        <p:txBody>
          <a:bodyPr anchor="b"/>
          <a:p>
            <a:pPr algn="r">
              <a:lnSpc>
                <a:spcPct val="100000"/>
              </a:lnSpc>
            </a:pPr>
            <a:fld id="{DAF4B515-BEB8-4433-9ACC-685926ECF075}" type="slidenum">
              <a:rPr lang="fr-FR" sz="1200" strike="noStrike">
                <a:solidFill>
                  <a:srgbClr val="000000"/>
                </a:solidFill>
                <a:latin typeface="+mn-lt"/>
                <a:ea typeface="+mn-ea"/>
              </a:rPr>
              <a:t>&lt;numéro&gt;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685800" y="4343400"/>
            <a:ext cx="5486040" cy="4114440"/>
          </a:xfrm>
          <a:prstGeom prst="rect">
            <a:avLst/>
          </a:prstGeom>
        </p:spPr>
        <p:txBody>
          <a:bodyPr/>
          <a:p>
            <a:endParaRPr/>
          </a:p>
        </p:txBody>
      </p:sp>
      <p:sp>
        <p:nvSpPr>
          <p:cNvPr id="326" name="TextShape 2"/>
          <p:cNvSpPr txBox="1"/>
          <p:nvPr/>
        </p:nvSpPr>
        <p:spPr>
          <a:xfrm>
            <a:off x="3884760" y="8685360"/>
            <a:ext cx="2971440" cy="456840"/>
          </a:xfrm>
          <a:prstGeom prst="rect">
            <a:avLst/>
          </a:prstGeom>
          <a:noFill/>
          <a:ln>
            <a:noFill/>
          </a:ln>
        </p:spPr>
        <p:txBody>
          <a:bodyPr anchor="b"/>
          <a:p>
            <a:pPr algn="r">
              <a:lnSpc>
                <a:spcPct val="100000"/>
              </a:lnSpc>
            </a:pPr>
            <a:fld id="{7FC1D365-03CF-4F63-AEB2-F7481129EAFC}" type="slidenum">
              <a:rPr lang="fr-FR" sz="1200" strike="noStrike">
                <a:solidFill>
                  <a:srgbClr val="000000"/>
                </a:solidFill>
                <a:latin typeface="+mn-lt"/>
                <a:ea typeface="+mn-ea"/>
              </a:rPr>
              <a:t>&lt;numéro&gt;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685800" y="4343400"/>
            <a:ext cx="5486040" cy="4114440"/>
          </a:xfrm>
          <a:prstGeom prst="rect">
            <a:avLst/>
          </a:prstGeom>
        </p:spPr>
        <p:txBody>
          <a:bodyPr/>
          <a:p>
            <a:r>
              <a:rPr lang="fr-FR" sz="2000" strike="noStrike">
                <a:latin typeface="Arial"/>
              </a:rPr>
              <a:t>Décision de travailler avec un versionnement pour eviter prise de retard (versionnement régulier)</a:t>
            </a:r>
            <a:endParaRPr/>
          </a:p>
          <a:p>
            <a:endParaRPr/>
          </a:p>
          <a:p>
            <a:r>
              <a:rPr lang="fr-FR" sz="2000" strike="noStrike">
                <a:latin typeface="Arial"/>
              </a:rPr>
              <a:t>3 versions bon nombre : pas trop (temps perdu au packaging), pas trop peu (pr etre efficace)</a:t>
            </a:r>
            <a:endParaRPr/>
          </a:p>
          <a:p>
            <a:endParaRPr/>
          </a:p>
          <a:p>
            <a:r>
              <a:rPr lang="fr-FR" sz="2000" strike="noStrike">
                <a:latin typeface="Arial"/>
              </a:rPr>
              <a:t>3 versions selon les 3 fcts principales car découpage naturel et bonne modelisation de l’avancée (répartie)</a:t>
            </a:r>
            <a:endParaRPr/>
          </a:p>
        </p:txBody>
      </p:sp>
      <p:sp>
        <p:nvSpPr>
          <p:cNvPr id="328" name="TextShape 2"/>
          <p:cNvSpPr txBox="1"/>
          <p:nvPr/>
        </p:nvSpPr>
        <p:spPr>
          <a:xfrm>
            <a:off x="3884760" y="8685360"/>
            <a:ext cx="2971440" cy="456840"/>
          </a:xfrm>
          <a:prstGeom prst="rect">
            <a:avLst/>
          </a:prstGeom>
          <a:noFill/>
          <a:ln>
            <a:noFill/>
          </a:ln>
        </p:spPr>
        <p:txBody>
          <a:bodyPr anchor="b"/>
          <a:p>
            <a:pPr algn="r">
              <a:lnSpc>
                <a:spcPct val="100000"/>
              </a:lnSpc>
            </a:pPr>
            <a:fld id="{899260B7-B1DE-4681-860B-F6AD9EB1FEB2}" type="slidenum">
              <a:rPr lang="fr-FR" sz="1200" strike="noStrike">
                <a:solidFill>
                  <a:srgbClr val="000000"/>
                </a:solidFill>
                <a:latin typeface="+mn-lt"/>
                <a:ea typeface="+mn-ea"/>
              </a:rPr>
              <a:t>&lt;numéro&gt;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685800" y="4343400"/>
            <a:ext cx="5486040" cy="4114440"/>
          </a:xfrm>
          <a:prstGeom prst="rect">
            <a:avLst/>
          </a:prstGeom>
        </p:spPr>
        <p:txBody>
          <a:bodyPr/>
          <a:p>
            <a:pPr>
              <a:lnSpc>
                <a:spcPct val="100000"/>
              </a:lnSpc>
            </a:pPr>
            <a:r>
              <a:rPr lang="fr-FR" sz="2000" strike="noStrike">
                <a:latin typeface="Arial"/>
              </a:rPr>
              <a:t>Recherche d’une méthode Agile</a:t>
            </a:r>
            <a:endParaRPr/>
          </a:p>
          <a:p>
            <a:pPr>
              <a:lnSpc>
                <a:spcPct val="100000"/>
              </a:lnSpc>
            </a:pPr>
            <a:endParaRPr/>
          </a:p>
          <a:p>
            <a:pPr>
              <a:lnSpc>
                <a:spcPct val="100000"/>
              </a:lnSpc>
            </a:pPr>
            <a:r>
              <a:rPr lang="fr-FR" sz="2000" strike="noStrike">
                <a:latin typeface="Arial"/>
              </a:rPr>
              <a:t>SCRUM intéressant car </a:t>
            </a:r>
            <a:endParaRPr/>
          </a:p>
          <a:p>
            <a:pPr>
              <a:lnSpc>
                <a:spcPct val="100000"/>
              </a:lnSpc>
              <a:buFont typeface="Arial"/>
              <a:buChar char="•"/>
            </a:pPr>
            <a:r>
              <a:rPr lang="fr-FR" sz="2000" strike="noStrike">
                <a:latin typeface="Arial"/>
              </a:rPr>
              <a:t>facile a mettre en place</a:t>
            </a:r>
            <a:endParaRPr/>
          </a:p>
          <a:p>
            <a:pPr>
              <a:lnSpc>
                <a:spcPct val="100000"/>
              </a:lnSpc>
              <a:buFont typeface="Arial"/>
              <a:buChar char="•"/>
            </a:pPr>
            <a:r>
              <a:rPr lang="fr-FR" sz="2000" strike="noStrike">
                <a:latin typeface="Arial"/>
              </a:rPr>
              <a:t>correspond bien aux attentes de livrables, taille de projet</a:t>
            </a:r>
            <a:endParaRPr/>
          </a:p>
          <a:p>
            <a:pPr>
              <a:lnSpc>
                <a:spcPct val="100000"/>
              </a:lnSpc>
            </a:pPr>
            <a:endParaRPr/>
          </a:p>
          <a:p>
            <a:pPr>
              <a:lnSpc>
                <a:spcPct val="100000"/>
              </a:lnSpc>
            </a:pPr>
            <a:r>
              <a:rPr lang="fr-FR" sz="2000" strike="noStrike">
                <a:latin typeface="Arial"/>
              </a:rPr>
              <a:t>ScrumMaster : coordinateur</a:t>
            </a:r>
            <a:endParaRPr/>
          </a:p>
          <a:p>
            <a:pPr>
              <a:lnSpc>
                <a:spcPct val="100000"/>
              </a:lnSpc>
            </a:pPr>
            <a:r>
              <a:rPr lang="fr-FR" sz="2000" strike="noStrike">
                <a:latin typeface="Arial"/>
              </a:rPr>
              <a:t>Product Owner : coordinateur et encadrants</a:t>
            </a:r>
            <a:endParaRPr/>
          </a:p>
          <a:p>
            <a:pPr>
              <a:lnSpc>
                <a:spcPct val="100000"/>
              </a:lnSpc>
            </a:pPr>
            <a:endParaRPr/>
          </a:p>
          <a:p>
            <a:pPr>
              <a:lnSpc>
                <a:spcPct val="100000"/>
              </a:lnSpc>
            </a:pPr>
            <a:r>
              <a:rPr lang="fr-FR" sz="2000" strike="noStrike">
                <a:latin typeface="Arial"/>
              </a:rPr>
              <a:t>Mêlée quotidienne : hebdomadaire</a:t>
            </a:r>
            <a:endParaRPr/>
          </a:p>
          <a:p>
            <a:pPr>
              <a:lnSpc>
                <a:spcPct val="100000"/>
              </a:lnSpc>
            </a:pPr>
            <a:endParaRPr/>
          </a:p>
          <a:p>
            <a:pPr>
              <a:lnSpc>
                <a:spcPct val="100000"/>
              </a:lnSpc>
            </a:pPr>
            <a:r>
              <a:rPr lang="fr-FR" sz="2000" strike="noStrike">
                <a:latin typeface="Arial"/>
              </a:rPr>
              <a:t>Sprints : grpes de taches dans chaques versions</a:t>
            </a:r>
            <a:endParaRPr/>
          </a:p>
          <a:p>
            <a:pPr>
              <a:lnSpc>
                <a:spcPct val="100000"/>
              </a:lnSpc>
            </a:pPr>
            <a:endParaRPr/>
          </a:p>
        </p:txBody>
      </p:sp>
      <p:sp>
        <p:nvSpPr>
          <p:cNvPr id="330" name="TextShape 2"/>
          <p:cNvSpPr txBox="1"/>
          <p:nvPr/>
        </p:nvSpPr>
        <p:spPr>
          <a:xfrm>
            <a:off x="3884760" y="8685360"/>
            <a:ext cx="2971440" cy="456840"/>
          </a:xfrm>
          <a:prstGeom prst="rect">
            <a:avLst/>
          </a:prstGeom>
          <a:noFill/>
          <a:ln>
            <a:noFill/>
          </a:ln>
        </p:spPr>
        <p:txBody>
          <a:bodyPr anchor="b"/>
          <a:p>
            <a:pPr algn="r">
              <a:lnSpc>
                <a:spcPct val="100000"/>
              </a:lnSpc>
            </a:pPr>
            <a:fld id="{6969D591-3F97-4BE0-84F3-19E98C7B3DCB}" type="slidenum">
              <a:rPr lang="fr-FR" sz="1200" strike="noStrike">
                <a:solidFill>
                  <a:srgbClr val="000000"/>
                </a:solidFill>
                <a:latin typeface="+mn-lt"/>
                <a:ea typeface="+mn-ea"/>
              </a:rPr>
              <a:t>&lt;numéro&gt;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1" name="PlaceHolder 1"/>
          <p:cNvSpPr>
            <a:spLocks noGrp="1"/>
          </p:cNvSpPr>
          <p:nvPr>
            <p:ph type="body"/>
          </p:nvPr>
        </p:nvSpPr>
        <p:spPr>
          <a:xfrm>
            <a:off x="685800" y="4343400"/>
            <a:ext cx="5486040" cy="4114440"/>
          </a:xfrm>
          <a:prstGeom prst="rect">
            <a:avLst/>
          </a:prstGeom>
        </p:spPr>
        <p:txBody>
          <a:bodyPr/>
          <a:p>
            <a:r>
              <a:rPr lang="fr-FR" sz="2000" strike="noStrike">
                <a:latin typeface="Arial"/>
              </a:rPr>
              <a:t>Apprentissage des erreurs passées :</a:t>
            </a:r>
            <a:endParaRPr/>
          </a:p>
          <a:p>
            <a:endParaRPr/>
          </a:p>
          <a:p>
            <a:pPr>
              <a:lnSpc>
                <a:spcPct val="100000"/>
              </a:lnSpc>
              <a:buFont typeface="Arial"/>
              <a:buChar char="•"/>
            </a:pPr>
            <a:r>
              <a:rPr lang="fr-FR" sz="2000" strike="noStrike">
                <a:latin typeface="Arial"/>
              </a:rPr>
              <a:t>Gestion du travail en groupe, avec attribution des taches. Amélioration tangible au long des rapports</a:t>
            </a:r>
            <a:endParaRPr/>
          </a:p>
          <a:p>
            <a:pPr>
              <a:lnSpc>
                <a:spcPct val="100000"/>
              </a:lnSpc>
            </a:pPr>
            <a:endParaRPr/>
          </a:p>
          <a:p>
            <a:pPr>
              <a:lnSpc>
                <a:spcPct val="100000"/>
              </a:lnSpc>
              <a:buFont typeface="Arial"/>
              <a:buChar char="•"/>
            </a:pPr>
            <a:r>
              <a:rPr lang="fr-FR" sz="2000" strike="noStrike">
                <a:latin typeface="Arial"/>
              </a:rPr>
              <a:t>Intérêt de la spécialisation (moins de relectures/repasses : MS Project, intro/conclu) : resp ADTool, resp Interface, resp Algo</a:t>
            </a:r>
            <a:endParaRPr/>
          </a:p>
          <a:p>
            <a:pPr>
              <a:lnSpc>
                <a:spcPct val="100000"/>
              </a:lnSpc>
            </a:pPr>
            <a:endParaRPr/>
          </a:p>
          <a:p>
            <a:pPr>
              <a:lnSpc>
                <a:spcPct val="100000"/>
              </a:lnSpc>
              <a:buFont typeface="Arial"/>
              <a:buChar char="•"/>
            </a:pPr>
            <a:r>
              <a:rPr lang="fr-FR" sz="2000" strike="noStrike">
                <a:latin typeface="Arial"/>
              </a:rPr>
              <a:t>Gain rapidité</a:t>
            </a:r>
            <a:endParaRPr/>
          </a:p>
          <a:p>
            <a:pPr>
              <a:lnSpc>
                <a:spcPct val="100000"/>
              </a:lnSpc>
            </a:pPr>
            <a:endParaRPr/>
          </a:p>
        </p:txBody>
      </p:sp>
      <p:sp>
        <p:nvSpPr>
          <p:cNvPr id="332" name="TextShape 2"/>
          <p:cNvSpPr txBox="1"/>
          <p:nvPr/>
        </p:nvSpPr>
        <p:spPr>
          <a:xfrm>
            <a:off x="3884760" y="8685360"/>
            <a:ext cx="2971440" cy="456840"/>
          </a:xfrm>
          <a:prstGeom prst="rect">
            <a:avLst/>
          </a:prstGeom>
          <a:noFill/>
          <a:ln>
            <a:noFill/>
          </a:ln>
        </p:spPr>
        <p:txBody>
          <a:bodyPr anchor="b"/>
          <a:p>
            <a:pPr algn="r">
              <a:lnSpc>
                <a:spcPct val="100000"/>
              </a:lnSpc>
            </a:pPr>
            <a:fld id="{06135DF1-D432-434A-8BB4-96199F8411FE}" type="slidenum">
              <a:rPr lang="fr-FR" sz="1200" strike="noStrike">
                <a:solidFill>
                  <a:srgbClr val="000000"/>
                </a:solidFill>
                <a:latin typeface="+mn-lt"/>
                <a:ea typeface="+mn-ea"/>
              </a:rPr>
              <a:t>&lt;numéro&gt;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PlaceHolder 1"/>
          <p:cNvSpPr>
            <a:spLocks noGrp="1"/>
          </p:cNvSpPr>
          <p:nvPr>
            <p:ph type="body"/>
          </p:nvPr>
        </p:nvSpPr>
        <p:spPr>
          <a:xfrm>
            <a:off x="685800" y="4343400"/>
            <a:ext cx="5486040" cy="4114440"/>
          </a:xfrm>
          <a:prstGeom prst="rect">
            <a:avLst/>
          </a:prstGeom>
        </p:spPr>
        <p:txBody>
          <a:bodyPr/>
          <a:p>
            <a:endParaRPr/>
          </a:p>
        </p:txBody>
      </p:sp>
      <p:sp>
        <p:nvSpPr>
          <p:cNvPr id="334" name="TextShape 2"/>
          <p:cNvSpPr txBox="1"/>
          <p:nvPr/>
        </p:nvSpPr>
        <p:spPr>
          <a:xfrm>
            <a:off x="3884760" y="8685360"/>
            <a:ext cx="2971440" cy="456840"/>
          </a:xfrm>
          <a:prstGeom prst="rect">
            <a:avLst/>
          </a:prstGeom>
          <a:noFill/>
          <a:ln>
            <a:noFill/>
          </a:ln>
        </p:spPr>
        <p:txBody>
          <a:bodyPr anchor="b"/>
          <a:p>
            <a:pPr algn="r">
              <a:lnSpc>
                <a:spcPct val="100000"/>
              </a:lnSpc>
            </a:pPr>
            <a:fld id="{9FC7DB72-4758-484C-93B9-56CAF1C4FC1E}" type="slidenum">
              <a:rPr lang="fr-FR" sz="1200" strike="noStrike">
                <a:solidFill>
                  <a:srgbClr val="000000"/>
                </a:solidFill>
                <a:latin typeface="+mn-lt"/>
                <a:ea typeface="+mn-ea"/>
              </a:rPr>
              <a:t>&lt;numéro&gt;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343400"/>
            <a:ext cx="5486040" cy="4114440"/>
          </a:xfrm>
          <a:prstGeom prst="rect">
            <a:avLst/>
          </a:prstGeom>
        </p:spPr>
        <p:txBody>
          <a:bodyPr/>
          <a:p>
            <a:r>
              <a:rPr lang="fr-FR" sz="2000" strike="noStrike">
                <a:latin typeface="Arial"/>
              </a:rPr>
              <a:t>Inventé en 62 pour l’armée de l’air américaine pour évaluer l’un de ses systèmes, et depuis la pratique s’est répandue.</a:t>
            </a:r>
            <a:endParaRPr/>
          </a:p>
          <a:p>
            <a:r>
              <a:rPr lang="fr-FR" sz="2000" strike="noStrike">
                <a:latin typeface="Arial"/>
              </a:rPr>
              <a:t>Toujours utilisé en industrie, pour des systèmes mécaniques. De base pour l’armée c’était pour un système de lancement de missiles.</a:t>
            </a:r>
            <a:endParaRPr/>
          </a:p>
        </p:txBody>
      </p:sp>
      <p:sp>
        <p:nvSpPr>
          <p:cNvPr id="313" name="TextShape 2"/>
          <p:cNvSpPr txBox="1"/>
          <p:nvPr/>
        </p:nvSpPr>
        <p:spPr>
          <a:xfrm>
            <a:off x="3884760" y="8685360"/>
            <a:ext cx="2971440" cy="456840"/>
          </a:xfrm>
          <a:prstGeom prst="rect">
            <a:avLst/>
          </a:prstGeom>
          <a:noFill/>
          <a:ln>
            <a:noFill/>
          </a:ln>
        </p:spPr>
        <p:txBody>
          <a:bodyPr anchor="b"/>
          <a:p>
            <a:pPr algn="r">
              <a:lnSpc>
                <a:spcPct val="100000"/>
              </a:lnSpc>
            </a:pPr>
            <a:fld id="{C0CDF224-E8C7-42C4-9A77-F7795AB604A1}" type="slidenum">
              <a:rPr lang="fr-FR" sz="1200" strike="noStrike">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4" name="PlaceHolder 1"/>
          <p:cNvSpPr>
            <a:spLocks noGrp="1"/>
          </p:cNvSpPr>
          <p:nvPr>
            <p:ph type="body"/>
          </p:nvPr>
        </p:nvSpPr>
        <p:spPr>
          <a:xfrm>
            <a:off x="685800" y="4343400"/>
            <a:ext cx="5486040" cy="4114440"/>
          </a:xfrm>
          <a:prstGeom prst="rect">
            <a:avLst/>
          </a:prstGeom>
        </p:spPr>
        <p:txBody>
          <a:bodyPr/>
          <a:p>
            <a:r>
              <a:rPr lang="fr-FR" sz="2000" strike="noStrike">
                <a:latin typeface="Arial"/>
              </a:rPr>
              <a:t>C’est à partir de ces arbres de défaillance que Bruce Schneier a introduit le concept d’arbre d’attaque. Le principe est assez simple, on commence par définir un but principal. Ici on va prendre le but de notre projet initial, Paralyser le STAR.  On va chercher les moyens d’atteindre ce but. On voit les 3 là, Ce sont des moyens indépendants, ce sont des nœuds dits disjonctifs, équivaut au « ou » de l’arbre de défaillance. Puis on se dit que bloquer le réseau, ce n’est pas assez explicite, ou qu’il y a encore beaucoup de moyens de le faire. On va donc lui ajouter des fils. Pour bloquer le SI, on peut blabla. Ici, il faut les 2, nœud conjonctif, « et ».</a:t>
            </a:r>
            <a:endParaRPr/>
          </a:p>
        </p:txBody>
      </p:sp>
      <p:sp>
        <p:nvSpPr>
          <p:cNvPr id="315" name="TextShape 2"/>
          <p:cNvSpPr txBox="1"/>
          <p:nvPr/>
        </p:nvSpPr>
        <p:spPr>
          <a:xfrm>
            <a:off x="3884760" y="8685360"/>
            <a:ext cx="2971440" cy="456840"/>
          </a:xfrm>
          <a:prstGeom prst="rect">
            <a:avLst/>
          </a:prstGeom>
          <a:noFill/>
          <a:ln>
            <a:noFill/>
          </a:ln>
        </p:spPr>
        <p:txBody>
          <a:bodyPr anchor="b"/>
          <a:p>
            <a:pPr algn="r">
              <a:lnSpc>
                <a:spcPct val="100000"/>
              </a:lnSpc>
            </a:pPr>
            <a:fld id="{04388A05-09C6-4ABC-99D5-F965302FD691}" type="slidenum">
              <a:rPr lang="fr-FR" sz="1200" strike="noStrike">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6" name="PlaceHolder 1"/>
          <p:cNvSpPr>
            <a:spLocks noGrp="1"/>
          </p:cNvSpPr>
          <p:nvPr>
            <p:ph type="body"/>
          </p:nvPr>
        </p:nvSpPr>
        <p:spPr>
          <a:xfrm>
            <a:off x="685800" y="4343400"/>
            <a:ext cx="5486040" cy="4114440"/>
          </a:xfrm>
          <a:prstGeom prst="rect">
            <a:avLst/>
          </a:prstGeom>
        </p:spPr>
        <p:txBody>
          <a:bodyPr/>
          <a:p>
            <a:r>
              <a:rPr lang="fr-FR" sz="2000" strike="noStrike">
                <a:latin typeface="Arial"/>
              </a:rPr>
              <a:t>Intègre le concept de défense, représenté blabla carré vert blabla pointillés blabla c’est attaque et attaque défense c’est pas pareil.</a:t>
            </a:r>
            <a:endParaRPr/>
          </a:p>
        </p:txBody>
      </p:sp>
      <p:sp>
        <p:nvSpPr>
          <p:cNvPr id="317" name="TextShape 2"/>
          <p:cNvSpPr txBox="1"/>
          <p:nvPr/>
        </p:nvSpPr>
        <p:spPr>
          <a:xfrm>
            <a:off x="3884760" y="8685360"/>
            <a:ext cx="2971440" cy="456840"/>
          </a:xfrm>
          <a:prstGeom prst="rect">
            <a:avLst/>
          </a:prstGeom>
          <a:noFill/>
          <a:ln>
            <a:noFill/>
          </a:ln>
        </p:spPr>
        <p:txBody>
          <a:bodyPr anchor="b"/>
          <a:p>
            <a:pPr algn="r">
              <a:lnSpc>
                <a:spcPct val="100000"/>
              </a:lnSpc>
            </a:pPr>
            <a:fld id="{356FC37F-A7CB-4827-A83D-B25F67691CB2}" type="slidenum">
              <a:rPr lang="fr-FR" sz="1200" strike="noStrike">
                <a:solidFill>
                  <a:srgbClr val="000000"/>
                </a:solidFill>
                <a:latin typeface="+mn-lt"/>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6040" cy="4114080"/>
          </a:xfrm>
          <a:prstGeom prst="rect">
            <a:avLst/>
          </a:prstGeom>
        </p:spPr>
        <p:txBody>
          <a:bodyPr lIns="0" rIns="0" tIns="0" bIns="0"/>
          <a:p>
            <a:r>
              <a:rPr lang="fr-FR" strike="noStrike">
                <a:latin typeface="Arial"/>
              </a:rPr>
              <a:t>- sont payants </a:t>
            </a:r>
            <a:endParaRPr/>
          </a:p>
          <a:p>
            <a:r>
              <a:rPr lang="fr-FR" strike="noStrike">
                <a:latin typeface="Arial"/>
              </a:rPr>
              <a:t>- modélisent que les arbres d'attaque</a:t>
            </a:r>
            <a:endParaRPr/>
          </a:p>
          <a:p>
            <a:endParaRPr/>
          </a:p>
          <a:p>
            <a:r>
              <a:rPr lang="fr-FR" strike="noStrike">
                <a:latin typeface="Arial"/>
              </a:rPr>
              <a:t>- les entreprises développent en interne leurs propres outils de modélisation des arbres d'attaque </a:t>
            </a:r>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685800" y="4343400"/>
            <a:ext cx="5486040" cy="4114080"/>
          </a:xfrm>
          <a:prstGeom prst="rect">
            <a:avLst/>
          </a:prstGeom>
        </p:spPr>
        <p:txBody>
          <a:bodyPr lIns="0" rIns="0" tIns="0" bIns="0"/>
          <a:p>
            <a:r>
              <a:rPr lang="fr-FR" strike="noStrike">
                <a:latin typeface="Arial"/>
              </a:rPr>
              <a:t>- expliquer nom</a:t>
            </a:r>
            <a:endParaRPr/>
          </a:p>
          <a:p>
            <a:r>
              <a:rPr lang="fr-FR" strike="noStrike">
                <a:latin typeface="Arial"/>
              </a:rPr>
              <a:t>- seul logiciel pour les ADTrees</a:t>
            </a:r>
            <a:endParaRPr/>
          </a:p>
          <a:p>
            <a:r>
              <a:rPr lang="fr-FR" strike="noStrike">
                <a:latin typeface="Arial"/>
              </a:rPr>
              <a:t>- logiciel libre</a:t>
            </a:r>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0" name="PlaceHolder 1"/>
          <p:cNvSpPr>
            <a:spLocks noGrp="1"/>
          </p:cNvSpPr>
          <p:nvPr>
            <p:ph type="body"/>
          </p:nvPr>
        </p:nvSpPr>
        <p:spPr>
          <a:xfrm>
            <a:off x="685800" y="4343400"/>
            <a:ext cx="5486040" cy="4114080"/>
          </a:xfrm>
          <a:prstGeom prst="rect">
            <a:avLst/>
          </a:prstGeom>
        </p:spPr>
        <p:txBody>
          <a:bodyPr lIns="0" rIns="0" tIns="0" bIns="0"/>
          <a:p>
            <a:r>
              <a:rPr lang="fr-FR" strike="noStrike">
                <a:latin typeface="Arial"/>
              </a:rPr>
              <a:t>- fenêtre ADTerm Edit : possibilité d'éditer + synchro</a:t>
            </a:r>
            <a:endParaRPr/>
          </a:p>
          <a:p>
            <a:endParaRPr/>
          </a:p>
          <a:p>
            <a:r>
              <a:rPr lang="fr-FR" strike="noStrike">
                <a:latin typeface="Arial"/>
              </a:rPr>
              <a:t>Pb :</a:t>
            </a:r>
            <a:endParaRPr/>
          </a:p>
          <a:p>
            <a:r>
              <a:rPr lang="fr-FR" strike="noStrike">
                <a:latin typeface="Arial"/>
              </a:rPr>
              <a:t>- un seul arbre à la fois (pas d'onglets)</a:t>
            </a:r>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6040" cy="4114080"/>
          </a:xfrm>
          <a:prstGeom prst="rect">
            <a:avLst/>
          </a:prstGeom>
        </p:spPr>
        <p:txBody>
          <a:bodyPr lIns="0" rIns="0" tIns="0" bIns="0"/>
          <a:p>
            <a:r>
              <a:rPr lang="fr-FR" strike="noStrike">
                <a:latin typeface="Arial"/>
              </a:rPr>
              <a:t>- facile d'utilisation (souris, clavier)</a:t>
            </a:r>
            <a:endParaRPr/>
          </a:p>
          <a:p>
            <a:r>
              <a:rPr lang="fr-FR" strike="noStrike">
                <a:latin typeface="Arial"/>
              </a:rPr>
              <a:t>- citer qques actions possibles</a:t>
            </a:r>
            <a:endParaRPr/>
          </a:p>
          <a:p>
            <a:endParaRPr/>
          </a:p>
          <a:p>
            <a:r>
              <a:rPr lang="fr-FR" strike="noStrike">
                <a:latin typeface="Arial"/>
              </a:rPr>
              <a:t>Fonctions manquantes :</a:t>
            </a:r>
            <a:endParaRPr/>
          </a:p>
          <a:p>
            <a:endParaRPr/>
          </a:p>
          <a:p>
            <a:r>
              <a:rPr lang="fr-FR" strike="noStrike">
                <a:latin typeface="Arial"/>
              </a:rPr>
              <a:t>- couper/copier/coller</a:t>
            </a:r>
            <a:endParaRPr/>
          </a:p>
          <a:p>
            <a:r>
              <a:rPr lang="fr-FR" strike="noStrike">
                <a:latin typeface="Arial"/>
              </a:rPr>
              <a:t>- annuler (ctrl+z)</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7.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39" name="PlaceHolder 2"/>
          <p:cNvSpPr>
            <a:spLocks noGrp="1"/>
          </p:cNvSpPr>
          <p:nvPr>
            <p:ph type="body"/>
          </p:nvPr>
        </p:nvSpPr>
        <p:spPr>
          <a:xfrm>
            <a:off x="457200" y="908640"/>
            <a:ext cx="8229240" cy="2644560"/>
          </a:xfrm>
          <a:prstGeom prst="rect">
            <a:avLst/>
          </a:prstGeom>
        </p:spPr>
        <p:txBody>
          <a:bodyPr lIns="0" rIns="0" tIns="0" bIns="0"/>
          <a:p>
            <a:endParaRPr/>
          </a:p>
        </p:txBody>
      </p:sp>
      <p:sp>
        <p:nvSpPr>
          <p:cNvPr id="40" name="PlaceHolder 3"/>
          <p:cNvSpPr>
            <a:spLocks noGrp="1"/>
          </p:cNvSpPr>
          <p:nvPr>
            <p:ph type="body"/>
          </p:nvPr>
        </p:nvSpPr>
        <p:spPr>
          <a:xfrm>
            <a:off x="457200" y="3804840"/>
            <a:ext cx="8229240" cy="264456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42"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43"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44" name="PlaceHolder 4"/>
          <p:cNvSpPr>
            <a:spLocks noGrp="1"/>
          </p:cNvSpPr>
          <p:nvPr>
            <p:ph type="body"/>
          </p:nvPr>
        </p:nvSpPr>
        <p:spPr>
          <a:xfrm>
            <a:off x="4674240" y="3804840"/>
            <a:ext cx="4015800" cy="2644560"/>
          </a:xfrm>
          <a:prstGeom prst="rect">
            <a:avLst/>
          </a:prstGeom>
        </p:spPr>
        <p:txBody>
          <a:bodyPr lIns="0" rIns="0" tIns="0" bIns="0"/>
          <a:p>
            <a:endParaRPr/>
          </a:p>
        </p:txBody>
      </p:sp>
      <p:sp>
        <p:nvSpPr>
          <p:cNvPr id="45" name="PlaceHolder 5"/>
          <p:cNvSpPr>
            <a:spLocks noGrp="1"/>
          </p:cNvSpPr>
          <p:nvPr>
            <p:ph type="body"/>
          </p:nvPr>
        </p:nvSpPr>
        <p:spPr>
          <a:xfrm>
            <a:off x="457200" y="3804840"/>
            <a:ext cx="4015800" cy="264456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47" name="PlaceHolder 2"/>
          <p:cNvSpPr>
            <a:spLocks noGrp="1"/>
          </p:cNvSpPr>
          <p:nvPr>
            <p:ph type="body"/>
          </p:nvPr>
        </p:nvSpPr>
        <p:spPr>
          <a:xfrm>
            <a:off x="457200" y="908640"/>
            <a:ext cx="8229240" cy="5544360"/>
          </a:xfrm>
          <a:prstGeom prst="rect">
            <a:avLst/>
          </a:prstGeom>
        </p:spPr>
        <p:txBody>
          <a:bodyPr lIns="0" rIns="0" tIns="0" bIns="0"/>
          <a:p>
            <a:endParaRPr/>
          </a:p>
        </p:txBody>
      </p:sp>
      <p:sp>
        <p:nvSpPr>
          <p:cNvPr id="48" name="PlaceHolder 3"/>
          <p:cNvSpPr>
            <a:spLocks noGrp="1"/>
          </p:cNvSpPr>
          <p:nvPr>
            <p:ph type="body"/>
          </p:nvPr>
        </p:nvSpPr>
        <p:spPr>
          <a:xfrm>
            <a:off x="457200" y="908640"/>
            <a:ext cx="8229240" cy="5544360"/>
          </a:xfrm>
          <a:prstGeom prst="rect">
            <a:avLst/>
          </a:prstGeom>
        </p:spPr>
        <p:txBody>
          <a:bodyPr lIns="0" rIns="0" tIns="0" bIns="0"/>
          <a:p>
            <a:endParaRPr/>
          </a:p>
        </p:txBody>
      </p:sp>
      <p:pic>
        <p:nvPicPr>
          <p:cNvPr id="49" name="" descr=""/>
          <p:cNvPicPr/>
          <p:nvPr/>
        </p:nvPicPr>
        <p:blipFill>
          <a:blip r:embed="rId2"/>
          <a:stretch/>
        </p:blipFill>
        <p:spPr>
          <a:xfrm>
            <a:off x="1097280" y="908280"/>
            <a:ext cx="6948720" cy="5544360"/>
          </a:xfrm>
          <a:prstGeom prst="rect">
            <a:avLst/>
          </a:prstGeom>
          <a:ln>
            <a:noFill/>
          </a:ln>
        </p:spPr>
      </p:pic>
      <p:pic>
        <p:nvPicPr>
          <p:cNvPr id="50" name="" descr=""/>
          <p:cNvPicPr/>
          <p:nvPr/>
        </p:nvPicPr>
        <p:blipFill>
          <a:blip r:embed="rId3"/>
          <a:stretch/>
        </p:blipFill>
        <p:spPr>
          <a:xfrm>
            <a:off x="1097280" y="908280"/>
            <a:ext cx="6948720" cy="55443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62" name="PlaceHolder 2"/>
          <p:cNvSpPr>
            <a:spLocks noGrp="1"/>
          </p:cNvSpPr>
          <p:nvPr>
            <p:ph type="subTitle"/>
          </p:nvPr>
        </p:nvSpPr>
        <p:spPr>
          <a:xfrm>
            <a:off x="457200" y="908640"/>
            <a:ext cx="8229240" cy="554436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64" name="PlaceHolder 2"/>
          <p:cNvSpPr>
            <a:spLocks noGrp="1"/>
          </p:cNvSpPr>
          <p:nvPr>
            <p:ph type="body"/>
          </p:nvPr>
        </p:nvSpPr>
        <p:spPr>
          <a:xfrm>
            <a:off x="457200" y="908640"/>
            <a:ext cx="8229240" cy="55443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66" name="PlaceHolder 2"/>
          <p:cNvSpPr>
            <a:spLocks noGrp="1"/>
          </p:cNvSpPr>
          <p:nvPr>
            <p:ph type="body"/>
          </p:nvPr>
        </p:nvSpPr>
        <p:spPr>
          <a:xfrm>
            <a:off x="457200" y="908640"/>
            <a:ext cx="4015800" cy="5544360"/>
          </a:xfrm>
          <a:prstGeom prst="rect">
            <a:avLst/>
          </a:prstGeom>
        </p:spPr>
        <p:txBody>
          <a:bodyPr lIns="0" rIns="0" tIns="0" bIns="0"/>
          <a:p>
            <a:endParaRPr/>
          </a:p>
        </p:txBody>
      </p:sp>
      <p:sp>
        <p:nvSpPr>
          <p:cNvPr id="67" name="PlaceHolder 3"/>
          <p:cNvSpPr>
            <a:spLocks noGrp="1"/>
          </p:cNvSpPr>
          <p:nvPr>
            <p:ph type="body"/>
          </p:nvPr>
        </p:nvSpPr>
        <p:spPr>
          <a:xfrm>
            <a:off x="4674240" y="908640"/>
            <a:ext cx="4015800" cy="55443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1763640" y="92160"/>
            <a:ext cx="6460560" cy="5713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1763640" y="92160"/>
            <a:ext cx="6460560" cy="26496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71"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72" name="PlaceHolder 3"/>
          <p:cNvSpPr>
            <a:spLocks noGrp="1"/>
          </p:cNvSpPr>
          <p:nvPr>
            <p:ph type="body"/>
          </p:nvPr>
        </p:nvSpPr>
        <p:spPr>
          <a:xfrm>
            <a:off x="457200" y="3804840"/>
            <a:ext cx="4015800" cy="2644560"/>
          </a:xfrm>
          <a:prstGeom prst="rect">
            <a:avLst/>
          </a:prstGeom>
        </p:spPr>
        <p:txBody>
          <a:bodyPr lIns="0" rIns="0" tIns="0" bIns="0"/>
          <a:p>
            <a:endParaRPr/>
          </a:p>
        </p:txBody>
      </p:sp>
      <p:sp>
        <p:nvSpPr>
          <p:cNvPr id="73" name="PlaceHolder 4"/>
          <p:cNvSpPr>
            <a:spLocks noGrp="1"/>
          </p:cNvSpPr>
          <p:nvPr>
            <p:ph type="body"/>
          </p:nvPr>
        </p:nvSpPr>
        <p:spPr>
          <a:xfrm>
            <a:off x="4674240" y="908640"/>
            <a:ext cx="4015800" cy="55443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8" name="PlaceHolder 2"/>
          <p:cNvSpPr>
            <a:spLocks noGrp="1"/>
          </p:cNvSpPr>
          <p:nvPr>
            <p:ph type="subTitle"/>
          </p:nvPr>
        </p:nvSpPr>
        <p:spPr>
          <a:xfrm>
            <a:off x="457200" y="908640"/>
            <a:ext cx="8229240" cy="554436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75" name="PlaceHolder 2"/>
          <p:cNvSpPr>
            <a:spLocks noGrp="1"/>
          </p:cNvSpPr>
          <p:nvPr>
            <p:ph type="body"/>
          </p:nvPr>
        </p:nvSpPr>
        <p:spPr>
          <a:xfrm>
            <a:off x="457200" y="908640"/>
            <a:ext cx="4015800" cy="5544360"/>
          </a:xfrm>
          <a:prstGeom prst="rect">
            <a:avLst/>
          </a:prstGeom>
        </p:spPr>
        <p:txBody>
          <a:bodyPr lIns="0" rIns="0" tIns="0" bIns="0"/>
          <a:p>
            <a:endParaRPr/>
          </a:p>
        </p:txBody>
      </p:sp>
      <p:sp>
        <p:nvSpPr>
          <p:cNvPr id="76"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77" name="PlaceHolder 4"/>
          <p:cNvSpPr>
            <a:spLocks noGrp="1"/>
          </p:cNvSpPr>
          <p:nvPr>
            <p:ph type="body"/>
          </p:nvPr>
        </p:nvSpPr>
        <p:spPr>
          <a:xfrm>
            <a:off x="4674240" y="3804840"/>
            <a:ext cx="4015800" cy="264456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79"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80"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81" name="PlaceHolder 4"/>
          <p:cNvSpPr>
            <a:spLocks noGrp="1"/>
          </p:cNvSpPr>
          <p:nvPr>
            <p:ph type="body"/>
          </p:nvPr>
        </p:nvSpPr>
        <p:spPr>
          <a:xfrm>
            <a:off x="457200" y="3804840"/>
            <a:ext cx="8229240" cy="264456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83" name="PlaceHolder 2"/>
          <p:cNvSpPr>
            <a:spLocks noGrp="1"/>
          </p:cNvSpPr>
          <p:nvPr>
            <p:ph type="body"/>
          </p:nvPr>
        </p:nvSpPr>
        <p:spPr>
          <a:xfrm>
            <a:off x="457200" y="908640"/>
            <a:ext cx="8229240" cy="2644560"/>
          </a:xfrm>
          <a:prstGeom prst="rect">
            <a:avLst/>
          </a:prstGeom>
        </p:spPr>
        <p:txBody>
          <a:bodyPr lIns="0" rIns="0" tIns="0" bIns="0"/>
          <a:p>
            <a:endParaRPr/>
          </a:p>
        </p:txBody>
      </p:sp>
      <p:sp>
        <p:nvSpPr>
          <p:cNvPr id="84" name="PlaceHolder 3"/>
          <p:cNvSpPr>
            <a:spLocks noGrp="1"/>
          </p:cNvSpPr>
          <p:nvPr>
            <p:ph type="body"/>
          </p:nvPr>
        </p:nvSpPr>
        <p:spPr>
          <a:xfrm>
            <a:off x="457200" y="3804840"/>
            <a:ext cx="8229240" cy="264456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86"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87"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88" name="PlaceHolder 4"/>
          <p:cNvSpPr>
            <a:spLocks noGrp="1"/>
          </p:cNvSpPr>
          <p:nvPr>
            <p:ph type="body"/>
          </p:nvPr>
        </p:nvSpPr>
        <p:spPr>
          <a:xfrm>
            <a:off x="4674240" y="3804840"/>
            <a:ext cx="4015800" cy="2644560"/>
          </a:xfrm>
          <a:prstGeom prst="rect">
            <a:avLst/>
          </a:prstGeom>
        </p:spPr>
        <p:txBody>
          <a:bodyPr lIns="0" rIns="0" tIns="0" bIns="0"/>
          <a:p>
            <a:endParaRPr/>
          </a:p>
        </p:txBody>
      </p:sp>
      <p:sp>
        <p:nvSpPr>
          <p:cNvPr id="89" name="PlaceHolder 5"/>
          <p:cNvSpPr>
            <a:spLocks noGrp="1"/>
          </p:cNvSpPr>
          <p:nvPr>
            <p:ph type="body"/>
          </p:nvPr>
        </p:nvSpPr>
        <p:spPr>
          <a:xfrm>
            <a:off x="457200" y="3804840"/>
            <a:ext cx="4015800" cy="264456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91" name="PlaceHolder 2"/>
          <p:cNvSpPr>
            <a:spLocks noGrp="1"/>
          </p:cNvSpPr>
          <p:nvPr>
            <p:ph type="body"/>
          </p:nvPr>
        </p:nvSpPr>
        <p:spPr>
          <a:xfrm>
            <a:off x="457200" y="908640"/>
            <a:ext cx="8229240" cy="5544360"/>
          </a:xfrm>
          <a:prstGeom prst="rect">
            <a:avLst/>
          </a:prstGeom>
        </p:spPr>
        <p:txBody>
          <a:bodyPr lIns="0" rIns="0" tIns="0" bIns="0"/>
          <a:p>
            <a:endParaRPr/>
          </a:p>
        </p:txBody>
      </p:sp>
      <p:sp>
        <p:nvSpPr>
          <p:cNvPr id="92" name="PlaceHolder 3"/>
          <p:cNvSpPr>
            <a:spLocks noGrp="1"/>
          </p:cNvSpPr>
          <p:nvPr>
            <p:ph type="body"/>
          </p:nvPr>
        </p:nvSpPr>
        <p:spPr>
          <a:xfrm>
            <a:off x="457200" y="908640"/>
            <a:ext cx="8229240" cy="5544360"/>
          </a:xfrm>
          <a:prstGeom prst="rect">
            <a:avLst/>
          </a:prstGeom>
        </p:spPr>
        <p:txBody>
          <a:bodyPr lIns="0" rIns="0" tIns="0" bIns="0"/>
          <a:p>
            <a:endParaRPr/>
          </a:p>
        </p:txBody>
      </p:sp>
      <p:pic>
        <p:nvPicPr>
          <p:cNvPr id="93" name="" descr=""/>
          <p:cNvPicPr/>
          <p:nvPr/>
        </p:nvPicPr>
        <p:blipFill>
          <a:blip r:embed="rId2"/>
          <a:stretch/>
        </p:blipFill>
        <p:spPr>
          <a:xfrm>
            <a:off x="1097280" y="908280"/>
            <a:ext cx="6948720" cy="5544360"/>
          </a:xfrm>
          <a:prstGeom prst="rect">
            <a:avLst/>
          </a:prstGeom>
          <a:ln>
            <a:noFill/>
          </a:ln>
        </p:spPr>
      </p:pic>
      <p:pic>
        <p:nvPicPr>
          <p:cNvPr id="94" name="" descr=""/>
          <p:cNvPicPr/>
          <p:nvPr/>
        </p:nvPicPr>
        <p:blipFill>
          <a:blip r:embed="rId3"/>
          <a:stretch/>
        </p:blipFill>
        <p:spPr>
          <a:xfrm>
            <a:off x="1097280" y="908280"/>
            <a:ext cx="6948720" cy="55443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06" name="PlaceHolder 2"/>
          <p:cNvSpPr>
            <a:spLocks noGrp="1"/>
          </p:cNvSpPr>
          <p:nvPr>
            <p:ph type="subTitle"/>
          </p:nvPr>
        </p:nvSpPr>
        <p:spPr>
          <a:xfrm>
            <a:off x="457200" y="908640"/>
            <a:ext cx="8229240" cy="554436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08" name="PlaceHolder 2"/>
          <p:cNvSpPr>
            <a:spLocks noGrp="1"/>
          </p:cNvSpPr>
          <p:nvPr>
            <p:ph type="body"/>
          </p:nvPr>
        </p:nvSpPr>
        <p:spPr>
          <a:xfrm>
            <a:off x="457200" y="908640"/>
            <a:ext cx="8229240" cy="55443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10" name="PlaceHolder 2"/>
          <p:cNvSpPr>
            <a:spLocks noGrp="1"/>
          </p:cNvSpPr>
          <p:nvPr>
            <p:ph type="body"/>
          </p:nvPr>
        </p:nvSpPr>
        <p:spPr>
          <a:xfrm>
            <a:off x="457200" y="908640"/>
            <a:ext cx="4015800" cy="5544360"/>
          </a:xfrm>
          <a:prstGeom prst="rect">
            <a:avLst/>
          </a:prstGeom>
        </p:spPr>
        <p:txBody>
          <a:bodyPr lIns="0" rIns="0" tIns="0" bIns="0"/>
          <a:p>
            <a:endParaRPr/>
          </a:p>
        </p:txBody>
      </p:sp>
      <p:sp>
        <p:nvSpPr>
          <p:cNvPr id="111" name="PlaceHolder 3"/>
          <p:cNvSpPr>
            <a:spLocks noGrp="1"/>
          </p:cNvSpPr>
          <p:nvPr>
            <p:ph type="body"/>
          </p:nvPr>
        </p:nvSpPr>
        <p:spPr>
          <a:xfrm>
            <a:off x="4674240" y="908640"/>
            <a:ext cx="4015800" cy="55443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1763640" y="92160"/>
            <a:ext cx="6460560" cy="57132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20" name="PlaceHolder 2"/>
          <p:cNvSpPr>
            <a:spLocks noGrp="1"/>
          </p:cNvSpPr>
          <p:nvPr>
            <p:ph type="body"/>
          </p:nvPr>
        </p:nvSpPr>
        <p:spPr>
          <a:xfrm>
            <a:off x="457200" y="908640"/>
            <a:ext cx="8229240" cy="55443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1763640" y="92160"/>
            <a:ext cx="6460560" cy="26496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15"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116" name="PlaceHolder 3"/>
          <p:cNvSpPr>
            <a:spLocks noGrp="1"/>
          </p:cNvSpPr>
          <p:nvPr>
            <p:ph type="body"/>
          </p:nvPr>
        </p:nvSpPr>
        <p:spPr>
          <a:xfrm>
            <a:off x="457200" y="3804840"/>
            <a:ext cx="4015800" cy="2644560"/>
          </a:xfrm>
          <a:prstGeom prst="rect">
            <a:avLst/>
          </a:prstGeom>
        </p:spPr>
        <p:txBody>
          <a:bodyPr lIns="0" rIns="0" tIns="0" bIns="0"/>
          <a:p>
            <a:endParaRPr/>
          </a:p>
        </p:txBody>
      </p:sp>
      <p:sp>
        <p:nvSpPr>
          <p:cNvPr id="117" name="PlaceHolder 4"/>
          <p:cNvSpPr>
            <a:spLocks noGrp="1"/>
          </p:cNvSpPr>
          <p:nvPr>
            <p:ph type="body"/>
          </p:nvPr>
        </p:nvSpPr>
        <p:spPr>
          <a:xfrm>
            <a:off x="4674240" y="908640"/>
            <a:ext cx="4015800" cy="55443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19" name="PlaceHolder 2"/>
          <p:cNvSpPr>
            <a:spLocks noGrp="1"/>
          </p:cNvSpPr>
          <p:nvPr>
            <p:ph type="body"/>
          </p:nvPr>
        </p:nvSpPr>
        <p:spPr>
          <a:xfrm>
            <a:off x="457200" y="908640"/>
            <a:ext cx="4015800" cy="5544360"/>
          </a:xfrm>
          <a:prstGeom prst="rect">
            <a:avLst/>
          </a:prstGeom>
        </p:spPr>
        <p:txBody>
          <a:bodyPr lIns="0" rIns="0" tIns="0" bIns="0"/>
          <a:p>
            <a:endParaRPr/>
          </a:p>
        </p:txBody>
      </p:sp>
      <p:sp>
        <p:nvSpPr>
          <p:cNvPr id="120"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121" name="PlaceHolder 4"/>
          <p:cNvSpPr>
            <a:spLocks noGrp="1"/>
          </p:cNvSpPr>
          <p:nvPr>
            <p:ph type="body"/>
          </p:nvPr>
        </p:nvSpPr>
        <p:spPr>
          <a:xfrm>
            <a:off x="4674240" y="3804840"/>
            <a:ext cx="4015800" cy="264456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23"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124"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125" name="PlaceHolder 4"/>
          <p:cNvSpPr>
            <a:spLocks noGrp="1"/>
          </p:cNvSpPr>
          <p:nvPr>
            <p:ph type="body"/>
          </p:nvPr>
        </p:nvSpPr>
        <p:spPr>
          <a:xfrm>
            <a:off x="457200" y="3804840"/>
            <a:ext cx="8229240" cy="264456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27" name="PlaceHolder 2"/>
          <p:cNvSpPr>
            <a:spLocks noGrp="1"/>
          </p:cNvSpPr>
          <p:nvPr>
            <p:ph type="body"/>
          </p:nvPr>
        </p:nvSpPr>
        <p:spPr>
          <a:xfrm>
            <a:off x="457200" y="908640"/>
            <a:ext cx="8229240" cy="2644560"/>
          </a:xfrm>
          <a:prstGeom prst="rect">
            <a:avLst/>
          </a:prstGeom>
        </p:spPr>
        <p:txBody>
          <a:bodyPr lIns="0" rIns="0" tIns="0" bIns="0"/>
          <a:p>
            <a:endParaRPr/>
          </a:p>
        </p:txBody>
      </p:sp>
      <p:sp>
        <p:nvSpPr>
          <p:cNvPr id="128" name="PlaceHolder 3"/>
          <p:cNvSpPr>
            <a:spLocks noGrp="1"/>
          </p:cNvSpPr>
          <p:nvPr>
            <p:ph type="body"/>
          </p:nvPr>
        </p:nvSpPr>
        <p:spPr>
          <a:xfrm>
            <a:off x="457200" y="3804840"/>
            <a:ext cx="8229240" cy="264456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30"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131"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132" name="PlaceHolder 4"/>
          <p:cNvSpPr>
            <a:spLocks noGrp="1"/>
          </p:cNvSpPr>
          <p:nvPr>
            <p:ph type="body"/>
          </p:nvPr>
        </p:nvSpPr>
        <p:spPr>
          <a:xfrm>
            <a:off x="4674240" y="3804840"/>
            <a:ext cx="4015800" cy="2644560"/>
          </a:xfrm>
          <a:prstGeom prst="rect">
            <a:avLst/>
          </a:prstGeom>
        </p:spPr>
        <p:txBody>
          <a:bodyPr lIns="0" rIns="0" tIns="0" bIns="0"/>
          <a:p>
            <a:endParaRPr/>
          </a:p>
        </p:txBody>
      </p:sp>
      <p:sp>
        <p:nvSpPr>
          <p:cNvPr id="133" name="PlaceHolder 5"/>
          <p:cNvSpPr>
            <a:spLocks noGrp="1"/>
          </p:cNvSpPr>
          <p:nvPr>
            <p:ph type="body"/>
          </p:nvPr>
        </p:nvSpPr>
        <p:spPr>
          <a:xfrm>
            <a:off x="457200" y="3804840"/>
            <a:ext cx="4015800" cy="264456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35" name="PlaceHolder 2"/>
          <p:cNvSpPr>
            <a:spLocks noGrp="1"/>
          </p:cNvSpPr>
          <p:nvPr>
            <p:ph type="body"/>
          </p:nvPr>
        </p:nvSpPr>
        <p:spPr>
          <a:xfrm>
            <a:off x="457200" y="908640"/>
            <a:ext cx="8229240" cy="5544360"/>
          </a:xfrm>
          <a:prstGeom prst="rect">
            <a:avLst/>
          </a:prstGeom>
        </p:spPr>
        <p:txBody>
          <a:bodyPr lIns="0" rIns="0" tIns="0" bIns="0"/>
          <a:p>
            <a:endParaRPr/>
          </a:p>
        </p:txBody>
      </p:sp>
      <p:sp>
        <p:nvSpPr>
          <p:cNvPr id="136" name="PlaceHolder 3"/>
          <p:cNvSpPr>
            <a:spLocks noGrp="1"/>
          </p:cNvSpPr>
          <p:nvPr>
            <p:ph type="body"/>
          </p:nvPr>
        </p:nvSpPr>
        <p:spPr>
          <a:xfrm>
            <a:off x="457200" y="908640"/>
            <a:ext cx="8229240" cy="5544360"/>
          </a:xfrm>
          <a:prstGeom prst="rect">
            <a:avLst/>
          </a:prstGeom>
        </p:spPr>
        <p:txBody>
          <a:bodyPr lIns="0" rIns="0" tIns="0" bIns="0"/>
          <a:p>
            <a:endParaRPr/>
          </a:p>
        </p:txBody>
      </p:sp>
      <p:pic>
        <p:nvPicPr>
          <p:cNvPr id="137" name="" descr=""/>
          <p:cNvPicPr/>
          <p:nvPr/>
        </p:nvPicPr>
        <p:blipFill>
          <a:blip r:embed="rId2"/>
          <a:stretch/>
        </p:blipFill>
        <p:spPr>
          <a:xfrm>
            <a:off x="1097280" y="908280"/>
            <a:ext cx="6948720" cy="5544360"/>
          </a:xfrm>
          <a:prstGeom prst="rect">
            <a:avLst/>
          </a:prstGeom>
          <a:ln>
            <a:noFill/>
          </a:ln>
        </p:spPr>
      </p:pic>
      <p:pic>
        <p:nvPicPr>
          <p:cNvPr id="138" name="" descr=""/>
          <p:cNvPicPr/>
          <p:nvPr/>
        </p:nvPicPr>
        <p:blipFill>
          <a:blip r:embed="rId3"/>
          <a:stretch/>
        </p:blipFill>
        <p:spPr>
          <a:xfrm>
            <a:off x="1097280" y="908280"/>
            <a:ext cx="6948720" cy="55443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49" name="PlaceHolder 2"/>
          <p:cNvSpPr>
            <a:spLocks noGrp="1"/>
          </p:cNvSpPr>
          <p:nvPr>
            <p:ph type="subTitle"/>
          </p:nvPr>
        </p:nvSpPr>
        <p:spPr>
          <a:xfrm>
            <a:off x="457200" y="908640"/>
            <a:ext cx="8229240" cy="554436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51" name="PlaceHolder 2"/>
          <p:cNvSpPr>
            <a:spLocks noGrp="1"/>
          </p:cNvSpPr>
          <p:nvPr>
            <p:ph type="body"/>
          </p:nvPr>
        </p:nvSpPr>
        <p:spPr>
          <a:xfrm>
            <a:off x="457200" y="908640"/>
            <a:ext cx="8229240" cy="55443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22" name="PlaceHolder 2"/>
          <p:cNvSpPr>
            <a:spLocks noGrp="1"/>
          </p:cNvSpPr>
          <p:nvPr>
            <p:ph type="body"/>
          </p:nvPr>
        </p:nvSpPr>
        <p:spPr>
          <a:xfrm>
            <a:off x="457200" y="908640"/>
            <a:ext cx="4015800" cy="5544360"/>
          </a:xfrm>
          <a:prstGeom prst="rect">
            <a:avLst/>
          </a:prstGeom>
        </p:spPr>
        <p:txBody>
          <a:bodyPr lIns="0" rIns="0" tIns="0" bIns="0"/>
          <a:p>
            <a:endParaRPr/>
          </a:p>
        </p:txBody>
      </p:sp>
      <p:sp>
        <p:nvSpPr>
          <p:cNvPr id="23" name="PlaceHolder 3"/>
          <p:cNvSpPr>
            <a:spLocks noGrp="1"/>
          </p:cNvSpPr>
          <p:nvPr>
            <p:ph type="body"/>
          </p:nvPr>
        </p:nvSpPr>
        <p:spPr>
          <a:xfrm>
            <a:off x="4674240" y="908640"/>
            <a:ext cx="4015800" cy="554436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53" name="PlaceHolder 2"/>
          <p:cNvSpPr>
            <a:spLocks noGrp="1"/>
          </p:cNvSpPr>
          <p:nvPr>
            <p:ph type="body"/>
          </p:nvPr>
        </p:nvSpPr>
        <p:spPr>
          <a:xfrm>
            <a:off x="457200" y="908640"/>
            <a:ext cx="4015800" cy="5544360"/>
          </a:xfrm>
          <a:prstGeom prst="rect">
            <a:avLst/>
          </a:prstGeom>
        </p:spPr>
        <p:txBody>
          <a:bodyPr lIns="0" rIns="0" tIns="0" bIns="0"/>
          <a:p>
            <a:endParaRPr/>
          </a:p>
        </p:txBody>
      </p:sp>
      <p:sp>
        <p:nvSpPr>
          <p:cNvPr id="154" name="PlaceHolder 3"/>
          <p:cNvSpPr>
            <a:spLocks noGrp="1"/>
          </p:cNvSpPr>
          <p:nvPr>
            <p:ph type="body"/>
          </p:nvPr>
        </p:nvSpPr>
        <p:spPr>
          <a:xfrm>
            <a:off x="4674240" y="908640"/>
            <a:ext cx="4015800" cy="554436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1763640" y="92160"/>
            <a:ext cx="6460560" cy="57132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1763640" y="92160"/>
            <a:ext cx="6460560" cy="264960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58"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159" name="PlaceHolder 3"/>
          <p:cNvSpPr>
            <a:spLocks noGrp="1"/>
          </p:cNvSpPr>
          <p:nvPr>
            <p:ph type="body"/>
          </p:nvPr>
        </p:nvSpPr>
        <p:spPr>
          <a:xfrm>
            <a:off x="457200" y="3804840"/>
            <a:ext cx="4015800" cy="2644560"/>
          </a:xfrm>
          <a:prstGeom prst="rect">
            <a:avLst/>
          </a:prstGeom>
        </p:spPr>
        <p:txBody>
          <a:bodyPr lIns="0" rIns="0" tIns="0" bIns="0"/>
          <a:p>
            <a:endParaRPr/>
          </a:p>
        </p:txBody>
      </p:sp>
      <p:sp>
        <p:nvSpPr>
          <p:cNvPr id="160" name="PlaceHolder 4"/>
          <p:cNvSpPr>
            <a:spLocks noGrp="1"/>
          </p:cNvSpPr>
          <p:nvPr>
            <p:ph type="body"/>
          </p:nvPr>
        </p:nvSpPr>
        <p:spPr>
          <a:xfrm>
            <a:off x="4674240" y="908640"/>
            <a:ext cx="4015800" cy="554436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62" name="PlaceHolder 2"/>
          <p:cNvSpPr>
            <a:spLocks noGrp="1"/>
          </p:cNvSpPr>
          <p:nvPr>
            <p:ph type="body"/>
          </p:nvPr>
        </p:nvSpPr>
        <p:spPr>
          <a:xfrm>
            <a:off x="457200" y="908640"/>
            <a:ext cx="4015800" cy="5544360"/>
          </a:xfrm>
          <a:prstGeom prst="rect">
            <a:avLst/>
          </a:prstGeom>
        </p:spPr>
        <p:txBody>
          <a:bodyPr lIns="0" rIns="0" tIns="0" bIns="0"/>
          <a:p>
            <a:endParaRPr/>
          </a:p>
        </p:txBody>
      </p:sp>
      <p:sp>
        <p:nvSpPr>
          <p:cNvPr id="163"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164" name="PlaceHolder 4"/>
          <p:cNvSpPr>
            <a:spLocks noGrp="1"/>
          </p:cNvSpPr>
          <p:nvPr>
            <p:ph type="body"/>
          </p:nvPr>
        </p:nvSpPr>
        <p:spPr>
          <a:xfrm>
            <a:off x="4674240" y="3804840"/>
            <a:ext cx="4015800" cy="264456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66"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167"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168" name="PlaceHolder 4"/>
          <p:cNvSpPr>
            <a:spLocks noGrp="1"/>
          </p:cNvSpPr>
          <p:nvPr>
            <p:ph type="body"/>
          </p:nvPr>
        </p:nvSpPr>
        <p:spPr>
          <a:xfrm>
            <a:off x="457200" y="3804840"/>
            <a:ext cx="8229240" cy="264456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70" name="PlaceHolder 2"/>
          <p:cNvSpPr>
            <a:spLocks noGrp="1"/>
          </p:cNvSpPr>
          <p:nvPr>
            <p:ph type="body"/>
          </p:nvPr>
        </p:nvSpPr>
        <p:spPr>
          <a:xfrm>
            <a:off x="457200" y="908640"/>
            <a:ext cx="8229240" cy="2644560"/>
          </a:xfrm>
          <a:prstGeom prst="rect">
            <a:avLst/>
          </a:prstGeom>
        </p:spPr>
        <p:txBody>
          <a:bodyPr lIns="0" rIns="0" tIns="0" bIns="0"/>
          <a:p>
            <a:endParaRPr/>
          </a:p>
        </p:txBody>
      </p:sp>
      <p:sp>
        <p:nvSpPr>
          <p:cNvPr id="171" name="PlaceHolder 3"/>
          <p:cNvSpPr>
            <a:spLocks noGrp="1"/>
          </p:cNvSpPr>
          <p:nvPr>
            <p:ph type="body"/>
          </p:nvPr>
        </p:nvSpPr>
        <p:spPr>
          <a:xfrm>
            <a:off x="457200" y="3804840"/>
            <a:ext cx="8229240" cy="264456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73"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174"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175" name="PlaceHolder 4"/>
          <p:cNvSpPr>
            <a:spLocks noGrp="1"/>
          </p:cNvSpPr>
          <p:nvPr>
            <p:ph type="body"/>
          </p:nvPr>
        </p:nvSpPr>
        <p:spPr>
          <a:xfrm>
            <a:off x="4674240" y="3804840"/>
            <a:ext cx="4015800" cy="2644560"/>
          </a:xfrm>
          <a:prstGeom prst="rect">
            <a:avLst/>
          </a:prstGeom>
        </p:spPr>
        <p:txBody>
          <a:bodyPr lIns="0" rIns="0" tIns="0" bIns="0"/>
          <a:p>
            <a:endParaRPr/>
          </a:p>
        </p:txBody>
      </p:sp>
      <p:sp>
        <p:nvSpPr>
          <p:cNvPr id="176" name="PlaceHolder 5"/>
          <p:cNvSpPr>
            <a:spLocks noGrp="1"/>
          </p:cNvSpPr>
          <p:nvPr>
            <p:ph type="body"/>
          </p:nvPr>
        </p:nvSpPr>
        <p:spPr>
          <a:xfrm>
            <a:off x="457200" y="3804840"/>
            <a:ext cx="4015800" cy="264456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178" name="PlaceHolder 2"/>
          <p:cNvSpPr>
            <a:spLocks noGrp="1"/>
          </p:cNvSpPr>
          <p:nvPr>
            <p:ph type="body"/>
          </p:nvPr>
        </p:nvSpPr>
        <p:spPr>
          <a:xfrm>
            <a:off x="457200" y="908640"/>
            <a:ext cx="8229240" cy="5544360"/>
          </a:xfrm>
          <a:prstGeom prst="rect">
            <a:avLst/>
          </a:prstGeom>
        </p:spPr>
        <p:txBody>
          <a:bodyPr lIns="0" rIns="0" tIns="0" bIns="0"/>
          <a:p>
            <a:endParaRPr/>
          </a:p>
        </p:txBody>
      </p:sp>
      <p:sp>
        <p:nvSpPr>
          <p:cNvPr id="179" name="PlaceHolder 3"/>
          <p:cNvSpPr>
            <a:spLocks noGrp="1"/>
          </p:cNvSpPr>
          <p:nvPr>
            <p:ph type="body"/>
          </p:nvPr>
        </p:nvSpPr>
        <p:spPr>
          <a:xfrm>
            <a:off x="457200" y="908640"/>
            <a:ext cx="8229240" cy="5544360"/>
          </a:xfrm>
          <a:prstGeom prst="rect">
            <a:avLst/>
          </a:prstGeom>
        </p:spPr>
        <p:txBody>
          <a:bodyPr lIns="0" rIns="0" tIns="0" bIns="0"/>
          <a:p>
            <a:endParaRPr/>
          </a:p>
        </p:txBody>
      </p:sp>
      <p:pic>
        <p:nvPicPr>
          <p:cNvPr id="180" name="" descr=""/>
          <p:cNvPicPr/>
          <p:nvPr/>
        </p:nvPicPr>
        <p:blipFill>
          <a:blip r:embed="rId2"/>
          <a:stretch/>
        </p:blipFill>
        <p:spPr>
          <a:xfrm>
            <a:off x="1097280" y="908280"/>
            <a:ext cx="6948720" cy="5544360"/>
          </a:xfrm>
          <a:prstGeom prst="rect">
            <a:avLst/>
          </a:prstGeom>
          <a:ln>
            <a:noFill/>
          </a:ln>
        </p:spPr>
      </p:pic>
      <p:pic>
        <p:nvPicPr>
          <p:cNvPr id="181" name="" descr=""/>
          <p:cNvPicPr/>
          <p:nvPr/>
        </p:nvPicPr>
        <p:blipFill>
          <a:blip r:embed="rId3"/>
          <a:stretch/>
        </p:blipFill>
        <p:spPr>
          <a:xfrm>
            <a:off x="1097280" y="908280"/>
            <a:ext cx="6948720" cy="554436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1763640" y="92160"/>
            <a:ext cx="6460560" cy="5713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1763640" y="92160"/>
            <a:ext cx="6460560" cy="26496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27"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28" name="PlaceHolder 3"/>
          <p:cNvSpPr>
            <a:spLocks noGrp="1"/>
          </p:cNvSpPr>
          <p:nvPr>
            <p:ph type="body"/>
          </p:nvPr>
        </p:nvSpPr>
        <p:spPr>
          <a:xfrm>
            <a:off x="457200" y="3804840"/>
            <a:ext cx="4015800" cy="2644560"/>
          </a:xfrm>
          <a:prstGeom prst="rect">
            <a:avLst/>
          </a:prstGeom>
        </p:spPr>
        <p:txBody>
          <a:bodyPr lIns="0" rIns="0" tIns="0" bIns="0"/>
          <a:p>
            <a:endParaRPr/>
          </a:p>
        </p:txBody>
      </p:sp>
      <p:sp>
        <p:nvSpPr>
          <p:cNvPr id="29" name="PlaceHolder 4"/>
          <p:cNvSpPr>
            <a:spLocks noGrp="1"/>
          </p:cNvSpPr>
          <p:nvPr>
            <p:ph type="body"/>
          </p:nvPr>
        </p:nvSpPr>
        <p:spPr>
          <a:xfrm>
            <a:off x="4674240" y="908640"/>
            <a:ext cx="4015800" cy="55443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31" name="PlaceHolder 2"/>
          <p:cNvSpPr>
            <a:spLocks noGrp="1"/>
          </p:cNvSpPr>
          <p:nvPr>
            <p:ph type="body"/>
          </p:nvPr>
        </p:nvSpPr>
        <p:spPr>
          <a:xfrm>
            <a:off x="457200" y="908640"/>
            <a:ext cx="4015800" cy="5544360"/>
          </a:xfrm>
          <a:prstGeom prst="rect">
            <a:avLst/>
          </a:prstGeom>
        </p:spPr>
        <p:txBody>
          <a:bodyPr lIns="0" rIns="0" tIns="0" bIns="0"/>
          <a:p>
            <a:endParaRPr/>
          </a:p>
        </p:txBody>
      </p:sp>
      <p:sp>
        <p:nvSpPr>
          <p:cNvPr id="32"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33" name="PlaceHolder 4"/>
          <p:cNvSpPr>
            <a:spLocks noGrp="1"/>
          </p:cNvSpPr>
          <p:nvPr>
            <p:ph type="body"/>
          </p:nvPr>
        </p:nvSpPr>
        <p:spPr>
          <a:xfrm>
            <a:off x="4674240" y="3804840"/>
            <a:ext cx="4015800" cy="264456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763640" y="92160"/>
            <a:ext cx="6460560" cy="571320"/>
          </a:xfrm>
          <a:prstGeom prst="rect">
            <a:avLst/>
          </a:prstGeom>
        </p:spPr>
        <p:txBody>
          <a:bodyPr lIns="0" rIns="0" tIns="0" bIns="0" anchor="ctr"/>
          <a:p>
            <a:endParaRPr/>
          </a:p>
        </p:txBody>
      </p:sp>
      <p:sp>
        <p:nvSpPr>
          <p:cNvPr id="35" name="PlaceHolder 2"/>
          <p:cNvSpPr>
            <a:spLocks noGrp="1"/>
          </p:cNvSpPr>
          <p:nvPr>
            <p:ph type="body"/>
          </p:nvPr>
        </p:nvSpPr>
        <p:spPr>
          <a:xfrm>
            <a:off x="457200" y="908640"/>
            <a:ext cx="4015800" cy="2644560"/>
          </a:xfrm>
          <a:prstGeom prst="rect">
            <a:avLst/>
          </a:prstGeom>
        </p:spPr>
        <p:txBody>
          <a:bodyPr lIns="0" rIns="0" tIns="0" bIns="0"/>
          <a:p>
            <a:endParaRPr/>
          </a:p>
        </p:txBody>
      </p:sp>
      <p:sp>
        <p:nvSpPr>
          <p:cNvPr id="36" name="PlaceHolder 3"/>
          <p:cNvSpPr>
            <a:spLocks noGrp="1"/>
          </p:cNvSpPr>
          <p:nvPr>
            <p:ph type="body"/>
          </p:nvPr>
        </p:nvSpPr>
        <p:spPr>
          <a:xfrm>
            <a:off x="4674240" y="908640"/>
            <a:ext cx="4015800" cy="2644560"/>
          </a:xfrm>
          <a:prstGeom prst="rect">
            <a:avLst/>
          </a:prstGeom>
        </p:spPr>
        <p:txBody>
          <a:bodyPr lIns="0" rIns="0" tIns="0" bIns="0"/>
          <a:p>
            <a:endParaRPr/>
          </a:p>
        </p:txBody>
      </p:sp>
      <p:sp>
        <p:nvSpPr>
          <p:cNvPr id="37" name="PlaceHolder 4"/>
          <p:cNvSpPr>
            <a:spLocks noGrp="1"/>
          </p:cNvSpPr>
          <p:nvPr>
            <p:ph type="body"/>
          </p:nvPr>
        </p:nvSpPr>
        <p:spPr>
          <a:xfrm>
            <a:off x="457200" y="3804840"/>
            <a:ext cx="8229240" cy="264456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wmf"/><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wmf"/><Relationship Id="rId6" Type="http://schemas.openxmlformats.org/officeDocument/2006/relationships/image" Target="../media/image5.jpe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wmf"/><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3.wmf"/><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8.wmf"/><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rot="16200000">
            <a:off x="7004520" y="-797040"/>
            <a:ext cx="1342080" cy="2933640"/>
          </a:xfrm>
          <a:custGeom>
            <a:avLst/>
            <a:gdLst/>
            <a:ahLst/>
            <a:rect l="0" t="0" r="r" b="b"/>
            <a:pathLst>
              <a:path w="2167065" h="4187833">
                <a:moveTo>
                  <a:pt x="0" y="4174397"/>
                </a:moveTo>
                <a:lnTo>
                  <a:pt x="2164660" y="0"/>
                </a:lnTo>
                <a:cubicBezTo>
                  <a:pt x="2167064" y="1400325"/>
                  <a:pt x="2164923" y="2810636"/>
                  <a:pt x="2163203" y="4187832"/>
                </a:cubicBezTo>
                <a:lnTo>
                  <a:pt x="0" y="4174397"/>
                </a:lnTo>
              </a:path>
            </a:pathLst>
          </a:custGeom>
          <a:gradFill>
            <a:gsLst>
              <a:gs pos="1000">
                <a:schemeClr val="bg1">
                  <a:alpha val="0"/>
                </a:schemeClr>
              </a:gs>
              <a:gs pos="91000">
                <a:schemeClr val="accent3">
                  <a:alpha val="75000"/>
                </a:scheme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1" name="CustomShape 2"/>
          <p:cNvSpPr/>
          <p:nvPr/>
        </p:nvSpPr>
        <p:spPr>
          <a:xfrm rot="16200000">
            <a:off x="8415000" y="-183960"/>
            <a:ext cx="541800" cy="916920"/>
          </a:xfrm>
          <a:custGeom>
            <a:avLst/>
            <a:gdLst/>
            <a:ahLst/>
            <a:rect l="0" t="0" r="r" b="b"/>
            <a:pathLst>
              <a:path w="2933998" h="4404898">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path>
            </a:pathLst>
          </a:custGeom>
          <a:gradFill>
            <a:gsLst>
              <a:gs pos="1000">
                <a:schemeClr val="bg1">
                  <a:alpha val="0"/>
                </a:schemeClr>
              </a:gs>
              <a:gs pos="91000">
                <a:srgbClr val="004d6f">
                  <a:alpha val="63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2" name="CustomShape 3"/>
          <p:cNvSpPr/>
          <p:nvPr/>
        </p:nvSpPr>
        <p:spPr>
          <a:xfrm rot="16200000">
            <a:off x="8490600" y="9720"/>
            <a:ext cx="623160" cy="684000"/>
          </a:xfrm>
          <a:prstGeom prst="triangle">
            <a:avLst>
              <a:gd name="adj" fmla="val 50000"/>
            </a:avLst>
          </a:prstGeom>
          <a:gradFill>
            <a:gsLst>
              <a:gs pos="27000">
                <a:schemeClr val="bg1">
                  <a:alpha val="0"/>
                </a:schemeClr>
              </a:gs>
              <a:gs pos="81000">
                <a:srgbClr val="004d6f">
                  <a:alpha val="48000"/>
                </a:srgbClr>
              </a:gs>
            </a:gsLst>
            <a:lin ang="135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pic>
        <p:nvPicPr>
          <p:cNvPr id="3" name="Picture 4" descr=""/>
          <p:cNvPicPr/>
          <p:nvPr/>
        </p:nvPicPr>
        <p:blipFill>
          <a:blip r:embed="rId2"/>
          <a:srcRect l="0" t="0" r="0" b="42600"/>
          <a:stretch/>
        </p:blipFill>
        <p:spPr>
          <a:xfrm>
            <a:off x="1619640" y="6614640"/>
            <a:ext cx="1007640" cy="243000"/>
          </a:xfrm>
          <a:prstGeom prst="rect">
            <a:avLst/>
          </a:prstGeom>
          <a:ln>
            <a:noFill/>
          </a:ln>
        </p:spPr>
      </p:pic>
      <p:pic>
        <p:nvPicPr>
          <p:cNvPr id="4" name="Picture 2" descr=""/>
          <p:cNvPicPr/>
          <p:nvPr/>
        </p:nvPicPr>
        <p:blipFill>
          <a:blip r:embed="rId3"/>
          <a:stretch/>
        </p:blipFill>
        <p:spPr>
          <a:xfrm>
            <a:off x="221400" y="193320"/>
            <a:ext cx="1397880" cy="302760"/>
          </a:xfrm>
          <a:prstGeom prst="rect">
            <a:avLst/>
          </a:prstGeom>
          <a:ln>
            <a:noFill/>
          </a:ln>
        </p:spPr>
      </p:pic>
      <p:sp>
        <p:nvSpPr>
          <p:cNvPr id="5" name="CustomShape 4"/>
          <p:cNvSpPr/>
          <p:nvPr/>
        </p:nvSpPr>
        <p:spPr>
          <a:xfrm>
            <a:off x="8686080" y="162360"/>
            <a:ext cx="458280" cy="364680"/>
          </a:xfrm>
          <a:prstGeom prst="rect">
            <a:avLst/>
          </a:prstGeom>
          <a:noFill/>
          <a:ln>
            <a:noFill/>
          </a:ln>
        </p:spPr>
        <p:style>
          <a:lnRef idx="0"/>
          <a:fillRef idx="0"/>
          <a:effectRef idx="0"/>
          <a:fontRef idx="minor"/>
        </p:style>
        <p:txBody>
          <a:bodyPr lIns="90000" rIns="90000" tIns="45000" bIns="45000"/>
          <a:p>
            <a:pPr>
              <a:lnSpc>
                <a:spcPct val="100000"/>
              </a:lnSpc>
            </a:pPr>
            <a:fld id="{53A1AF16-E732-422B-996F-837D45C2AF9C}" type="slidenum">
              <a:rPr b="1" lang="fr-FR" sz="1100" strike="noStrike">
                <a:solidFill>
                  <a:srgbClr val="ffffff"/>
                </a:solidFill>
                <a:latin typeface="Arial"/>
              </a:rPr>
              <a:t>&lt;numéro&gt;</a:t>
            </a:fld>
            <a:endParaRPr/>
          </a:p>
        </p:txBody>
      </p:sp>
      <p:pic>
        <p:nvPicPr>
          <p:cNvPr id="6" name="Image 12" descr=""/>
          <p:cNvPicPr/>
          <p:nvPr/>
        </p:nvPicPr>
        <p:blipFill>
          <a:blip r:embed="rId4"/>
          <a:stretch/>
        </p:blipFill>
        <p:spPr>
          <a:xfrm>
            <a:off x="8454600" y="6150600"/>
            <a:ext cx="437400" cy="534960"/>
          </a:xfrm>
          <a:prstGeom prst="rect">
            <a:avLst/>
          </a:prstGeom>
          <a:ln>
            <a:noFill/>
          </a:ln>
        </p:spPr>
      </p:pic>
      <p:sp>
        <p:nvSpPr>
          <p:cNvPr id="7" name="CustomShape 5"/>
          <p:cNvSpPr/>
          <p:nvPr/>
        </p:nvSpPr>
        <p:spPr>
          <a:xfrm>
            <a:off x="0" y="0"/>
            <a:ext cx="91436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 name="Picture 4" descr=""/>
          <p:cNvPicPr/>
          <p:nvPr/>
        </p:nvPicPr>
        <p:blipFill>
          <a:blip r:embed="rId5"/>
          <a:srcRect l="0" t="0" r="0" b="42600"/>
          <a:stretch/>
        </p:blipFill>
        <p:spPr>
          <a:xfrm>
            <a:off x="3420000" y="6353640"/>
            <a:ext cx="2088000" cy="504000"/>
          </a:xfrm>
          <a:prstGeom prst="rect">
            <a:avLst/>
          </a:prstGeom>
          <a:ln>
            <a:noFill/>
          </a:ln>
        </p:spPr>
      </p:pic>
      <p:pic>
        <p:nvPicPr>
          <p:cNvPr id="9" name="Picture 2" descr=""/>
          <p:cNvPicPr/>
          <p:nvPr/>
        </p:nvPicPr>
        <p:blipFill>
          <a:blip r:embed="rId6"/>
          <a:stretch/>
        </p:blipFill>
        <p:spPr>
          <a:xfrm>
            <a:off x="539640" y="344880"/>
            <a:ext cx="2796480" cy="605880"/>
          </a:xfrm>
          <a:prstGeom prst="rect">
            <a:avLst/>
          </a:prstGeom>
          <a:ln>
            <a:noFill/>
          </a:ln>
        </p:spPr>
      </p:pic>
      <p:sp>
        <p:nvSpPr>
          <p:cNvPr id="10" name="PlaceHolder 6"/>
          <p:cNvSpPr>
            <a:spLocks noGrp="1"/>
          </p:cNvSpPr>
          <p:nvPr>
            <p:ph type="title"/>
          </p:nvPr>
        </p:nvSpPr>
        <p:spPr>
          <a:xfrm>
            <a:off x="3276000" y="3589920"/>
            <a:ext cx="5867640" cy="1469520"/>
          </a:xfrm>
          <a:prstGeom prst="rect">
            <a:avLst/>
          </a:prstGeom>
        </p:spPr>
        <p:txBody>
          <a:bodyPr anchor="ctr"/>
          <a:p>
            <a:pPr>
              <a:lnSpc>
                <a:spcPct val="100000"/>
              </a:lnSpc>
            </a:pPr>
            <a:r>
              <a:rPr b="1" lang="fr-FR" sz="3200" strike="noStrike">
                <a:solidFill>
                  <a:srgbClr val="4f4d50"/>
                </a:solidFill>
                <a:latin typeface="Arial"/>
              </a:rPr>
              <a:t>Cliquez pour éditer le format du texte-titreCliquez pour modifier le style du titre</a:t>
            </a:r>
            <a:endParaRPr/>
          </a:p>
        </p:txBody>
      </p:sp>
      <p:sp>
        <p:nvSpPr>
          <p:cNvPr id="11" name="CustomShape 7"/>
          <p:cNvSpPr/>
          <p:nvPr/>
        </p:nvSpPr>
        <p:spPr>
          <a:xfrm rot="5400000">
            <a:off x="-66600" y="1078200"/>
            <a:ext cx="4489920" cy="4355640"/>
          </a:xfrm>
          <a:prstGeom prst="triangle">
            <a:avLst>
              <a:gd name="adj" fmla="val 50000"/>
            </a:avLst>
          </a:prstGeom>
          <a:gradFill>
            <a:gsLst>
              <a:gs pos="1000">
                <a:schemeClr val="bg1">
                  <a:alpha val="20000"/>
                </a:schemeClr>
              </a:gs>
              <a:gs pos="91000">
                <a:srgbClr val="004d6f">
                  <a:alpha val="73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12" name="CustomShape 8"/>
          <p:cNvSpPr/>
          <p:nvPr/>
        </p:nvSpPr>
        <p:spPr>
          <a:xfrm rot="5400000">
            <a:off x="-47160" y="915840"/>
            <a:ext cx="4248000" cy="4152600"/>
          </a:xfrm>
          <a:prstGeom prst="triangle">
            <a:avLst>
              <a:gd name="adj" fmla="val 50000"/>
            </a:avLst>
          </a:prstGeom>
          <a:gradFill>
            <a:gsLst>
              <a:gs pos="1000">
                <a:schemeClr val="bg1">
                  <a:alpha val="77000"/>
                </a:schemeClr>
              </a:gs>
              <a:gs pos="91000">
                <a:srgbClr val="004d6f">
                  <a:alpha val="83000"/>
                </a:srgbClr>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13" name="CustomShape 9"/>
          <p:cNvSpPr/>
          <p:nvPr/>
        </p:nvSpPr>
        <p:spPr>
          <a:xfrm rot="16200000">
            <a:off x="4399200" y="-842040"/>
            <a:ext cx="3922920" cy="5593320"/>
          </a:xfrm>
          <a:custGeom>
            <a:avLst/>
            <a:gdLst/>
            <a:ahLst/>
            <a:rect l="0" t="0" r="r" b="b"/>
            <a:pathLst>
              <a:path w="3919584" h="5593664">
                <a:moveTo>
                  <a:pt x="0" y="5571143"/>
                </a:moveTo>
                <a:lnTo>
                  <a:pt x="2886084" y="0"/>
                </a:lnTo>
                <a:cubicBezTo>
                  <a:pt x="3296866" y="781336"/>
                  <a:pt x="3503232" y="1243485"/>
                  <a:pt x="3914014" y="2024821"/>
                </a:cubicBezTo>
                <a:cubicBezTo>
                  <a:pt x="3912240" y="2295005"/>
                  <a:pt x="3918271" y="3614728"/>
                  <a:pt x="3919583" y="4687730"/>
                </a:cubicBezTo>
                <a:cubicBezTo>
                  <a:pt x="3917192" y="5350405"/>
                  <a:pt x="3918181" y="5087563"/>
                  <a:pt x="3915790" y="5593663"/>
                </a:cubicBezTo>
                <a:lnTo>
                  <a:pt x="0" y="5571143"/>
                </a:lnTo>
              </a:path>
            </a:pathLst>
          </a:custGeom>
          <a:gradFill>
            <a:gsLst>
              <a:gs pos="1000">
                <a:schemeClr val="bg1"/>
              </a:gs>
              <a:gs pos="91000">
                <a:srgbClr val="004d6f">
                  <a:alpha val="90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14" name="CustomShape 10"/>
          <p:cNvSpPr/>
          <p:nvPr/>
        </p:nvSpPr>
        <p:spPr>
          <a:xfrm rot="16200000">
            <a:off x="6825240" y="-468360"/>
            <a:ext cx="1873800" cy="2802600"/>
          </a:xfrm>
          <a:custGeom>
            <a:avLst/>
            <a:gdLst/>
            <a:ahLst/>
            <a:rect l="0" t="0" r="r" b="b"/>
            <a:pathLst>
              <a:path w="2933998" h="4404898">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path>
            </a:pathLst>
          </a:custGeom>
          <a:gradFill>
            <a:gsLst>
              <a:gs pos="1000">
                <a:schemeClr val="bg1">
                  <a:alpha val="37000"/>
                </a:schemeClr>
              </a:gs>
              <a:gs pos="91000">
                <a:srgbClr val="004d6f">
                  <a:alpha val="86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15" name="CustomShape 11"/>
          <p:cNvSpPr/>
          <p:nvPr/>
        </p:nvSpPr>
        <p:spPr>
          <a:xfrm rot="16200000">
            <a:off x="7319160" y="361080"/>
            <a:ext cx="1872000" cy="1815840"/>
          </a:xfrm>
          <a:prstGeom prst="triangle">
            <a:avLst>
              <a:gd name="adj" fmla="val 50000"/>
            </a:avLst>
          </a:prstGeom>
          <a:gradFill>
            <a:gsLst>
              <a:gs pos="5000">
                <a:schemeClr val="bg1">
                  <a:alpha val="35000"/>
                </a:schemeClr>
              </a:gs>
              <a:gs pos="81000">
                <a:srgbClr val="004d6f">
                  <a:alpha val="79000"/>
                </a:srgbClr>
              </a:gs>
            </a:gsLst>
            <a:lin ang="135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16" name="PlaceHolder 1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b="1" lang="fr-FR" sz="2000">
                <a:latin typeface="Arial"/>
              </a:rPr>
              <a:t>Cliquez pour éditer le format du plan de texte</a:t>
            </a:r>
            <a:endParaRPr/>
          </a:p>
          <a:p>
            <a:pPr lvl="1">
              <a:buSzPct val="75000"/>
              <a:buFont typeface="StarSymbol"/>
              <a:buChar char=""/>
            </a:pPr>
            <a:r>
              <a:rPr lang="fr-FR" sz="1200">
                <a:latin typeface="Arial"/>
              </a:rPr>
              <a:t>Second niveau de plan</a:t>
            </a:r>
            <a:endParaRPr/>
          </a:p>
          <a:p>
            <a:pPr lvl="2">
              <a:buSzPct val="45000"/>
              <a:buFont typeface="StarSymbol"/>
              <a:buChar char=""/>
            </a:pPr>
            <a:r>
              <a:rPr lang="fr-FR" sz="20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rot="16200000">
            <a:off x="7004520" y="-797040"/>
            <a:ext cx="1342080" cy="2933640"/>
          </a:xfrm>
          <a:custGeom>
            <a:avLst/>
            <a:gdLst/>
            <a:ahLst/>
            <a:rect l="0" t="0" r="r" b="b"/>
            <a:pathLst>
              <a:path w="2167065" h="4187833">
                <a:moveTo>
                  <a:pt x="0" y="4174397"/>
                </a:moveTo>
                <a:lnTo>
                  <a:pt x="2164660" y="0"/>
                </a:lnTo>
                <a:cubicBezTo>
                  <a:pt x="2167064" y="1400325"/>
                  <a:pt x="2164923" y="2810636"/>
                  <a:pt x="2163203" y="4187832"/>
                </a:cubicBezTo>
                <a:lnTo>
                  <a:pt x="0" y="4174397"/>
                </a:lnTo>
              </a:path>
            </a:pathLst>
          </a:custGeom>
          <a:gradFill>
            <a:gsLst>
              <a:gs pos="1000">
                <a:schemeClr val="bg1">
                  <a:alpha val="0"/>
                </a:schemeClr>
              </a:gs>
              <a:gs pos="91000">
                <a:schemeClr val="accent3">
                  <a:alpha val="75000"/>
                </a:scheme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52" name="CustomShape 2"/>
          <p:cNvSpPr/>
          <p:nvPr/>
        </p:nvSpPr>
        <p:spPr>
          <a:xfrm rot="16200000">
            <a:off x="8415000" y="-183960"/>
            <a:ext cx="541800" cy="916920"/>
          </a:xfrm>
          <a:custGeom>
            <a:avLst/>
            <a:gdLst/>
            <a:ahLst/>
            <a:rect l="0" t="0" r="r" b="b"/>
            <a:pathLst>
              <a:path w="2933998" h="4404898">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path>
            </a:pathLst>
          </a:custGeom>
          <a:gradFill>
            <a:gsLst>
              <a:gs pos="1000">
                <a:schemeClr val="bg1">
                  <a:alpha val="0"/>
                </a:schemeClr>
              </a:gs>
              <a:gs pos="91000">
                <a:srgbClr val="004d6f">
                  <a:alpha val="63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53" name="CustomShape 3"/>
          <p:cNvSpPr/>
          <p:nvPr/>
        </p:nvSpPr>
        <p:spPr>
          <a:xfrm rot="16200000">
            <a:off x="8490600" y="9720"/>
            <a:ext cx="623160" cy="684000"/>
          </a:xfrm>
          <a:prstGeom prst="triangle">
            <a:avLst>
              <a:gd name="adj" fmla="val 50000"/>
            </a:avLst>
          </a:prstGeom>
          <a:gradFill>
            <a:gsLst>
              <a:gs pos="27000">
                <a:schemeClr val="bg1">
                  <a:alpha val="0"/>
                </a:schemeClr>
              </a:gs>
              <a:gs pos="81000">
                <a:srgbClr val="004d6f">
                  <a:alpha val="48000"/>
                </a:srgbClr>
              </a:gs>
            </a:gsLst>
            <a:lin ang="135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pic>
        <p:nvPicPr>
          <p:cNvPr id="54" name="Picture 4" descr=""/>
          <p:cNvPicPr/>
          <p:nvPr/>
        </p:nvPicPr>
        <p:blipFill>
          <a:blip r:embed="rId2"/>
          <a:srcRect l="0" t="0" r="0" b="42600"/>
          <a:stretch/>
        </p:blipFill>
        <p:spPr>
          <a:xfrm>
            <a:off x="1619640" y="6614640"/>
            <a:ext cx="1007640" cy="243000"/>
          </a:xfrm>
          <a:prstGeom prst="rect">
            <a:avLst/>
          </a:prstGeom>
          <a:ln>
            <a:noFill/>
          </a:ln>
        </p:spPr>
      </p:pic>
      <p:pic>
        <p:nvPicPr>
          <p:cNvPr id="55" name="Picture 2" descr=""/>
          <p:cNvPicPr/>
          <p:nvPr/>
        </p:nvPicPr>
        <p:blipFill>
          <a:blip r:embed="rId3"/>
          <a:stretch/>
        </p:blipFill>
        <p:spPr>
          <a:xfrm>
            <a:off x="221400" y="193320"/>
            <a:ext cx="1397880" cy="302760"/>
          </a:xfrm>
          <a:prstGeom prst="rect">
            <a:avLst/>
          </a:prstGeom>
          <a:ln>
            <a:noFill/>
          </a:ln>
        </p:spPr>
      </p:pic>
      <p:sp>
        <p:nvSpPr>
          <p:cNvPr id="56" name="CustomShape 4"/>
          <p:cNvSpPr/>
          <p:nvPr/>
        </p:nvSpPr>
        <p:spPr>
          <a:xfrm>
            <a:off x="8686080" y="162360"/>
            <a:ext cx="458280" cy="364680"/>
          </a:xfrm>
          <a:prstGeom prst="rect">
            <a:avLst/>
          </a:prstGeom>
          <a:noFill/>
          <a:ln>
            <a:noFill/>
          </a:ln>
        </p:spPr>
        <p:style>
          <a:lnRef idx="0"/>
          <a:fillRef idx="0"/>
          <a:effectRef idx="0"/>
          <a:fontRef idx="minor"/>
        </p:style>
        <p:txBody>
          <a:bodyPr lIns="90000" rIns="90000" tIns="45000" bIns="45000"/>
          <a:p>
            <a:pPr>
              <a:lnSpc>
                <a:spcPct val="100000"/>
              </a:lnSpc>
            </a:pPr>
            <a:fld id="{54CDED1D-CC79-4FF6-AF71-BBE8EFDD8FD0}" type="slidenum">
              <a:rPr b="1" lang="fr-FR" sz="1100" strike="noStrike">
                <a:solidFill>
                  <a:srgbClr val="ffffff"/>
                </a:solidFill>
                <a:latin typeface="Arial"/>
              </a:rPr>
              <a:t>&lt;numéro&gt;</a:t>
            </a:fld>
            <a:endParaRPr/>
          </a:p>
        </p:txBody>
      </p:sp>
      <p:pic>
        <p:nvPicPr>
          <p:cNvPr id="57" name="Image 12" descr=""/>
          <p:cNvPicPr/>
          <p:nvPr/>
        </p:nvPicPr>
        <p:blipFill>
          <a:blip r:embed="rId4"/>
          <a:stretch/>
        </p:blipFill>
        <p:spPr>
          <a:xfrm>
            <a:off x="8454600" y="6150600"/>
            <a:ext cx="437400" cy="534960"/>
          </a:xfrm>
          <a:prstGeom prst="rect">
            <a:avLst/>
          </a:prstGeom>
          <a:ln>
            <a:noFill/>
          </a:ln>
        </p:spPr>
      </p:pic>
      <p:sp>
        <p:nvSpPr>
          <p:cNvPr id="58" name="PlaceHolder 5"/>
          <p:cNvSpPr>
            <a:spLocks noGrp="1"/>
          </p:cNvSpPr>
          <p:nvPr>
            <p:ph type="title"/>
          </p:nvPr>
        </p:nvSpPr>
        <p:spPr>
          <a:xfrm>
            <a:off x="683640" y="2637000"/>
            <a:ext cx="7772040" cy="1361880"/>
          </a:xfrm>
          <a:prstGeom prst="rect">
            <a:avLst/>
          </a:prstGeom>
        </p:spPr>
        <p:txBody>
          <a:bodyPr anchor="ctr"/>
          <a:p>
            <a:pPr algn="ctr">
              <a:lnSpc>
                <a:spcPct val="100000"/>
              </a:lnSpc>
            </a:pPr>
            <a:r>
              <a:rPr b="1" lang="fr-FR" sz="3600" strike="noStrike">
                <a:solidFill>
                  <a:srgbClr val="4f4d50"/>
                </a:solidFill>
                <a:latin typeface="Arial"/>
              </a:rPr>
              <a:t>Cliquez pour éditer le format du texte-titreCliquez pour modifier le style du titre</a:t>
            </a:r>
            <a:endParaRPr/>
          </a:p>
        </p:txBody>
      </p:sp>
      <p:sp>
        <p:nvSpPr>
          <p:cNvPr id="59" name="PlaceHolder 6"/>
          <p:cNvSpPr>
            <a:spLocks noGrp="1"/>
          </p:cNvSpPr>
          <p:nvPr>
            <p:ph type="body"/>
          </p:nvPr>
        </p:nvSpPr>
        <p:spPr>
          <a:xfrm>
            <a:off x="683640" y="4005000"/>
            <a:ext cx="7772040" cy="719640"/>
          </a:xfrm>
          <a:prstGeom prst="rect">
            <a:avLst/>
          </a:prstGeom>
        </p:spPr>
        <p:txBody>
          <a:bodyPr anchor="ctr"/>
          <a:p>
            <a:pPr>
              <a:buSzPct val="45000"/>
              <a:buFont typeface="StarSymbol"/>
              <a:buChar char=""/>
            </a:pPr>
            <a:r>
              <a:rPr lang="fr-FR" sz="2000" strike="noStrike">
                <a:solidFill>
                  <a:srgbClr val="9c9c9c"/>
                </a:solidFill>
                <a:latin typeface="Arial"/>
              </a:rPr>
              <a:t>Cliquez pour éditer le format du plan de texte</a:t>
            </a:r>
            <a:endParaRPr/>
          </a:p>
          <a:p>
            <a:pPr lvl="1">
              <a:buSzPct val="75000"/>
              <a:buFont typeface="StarSymbol"/>
              <a:buChar char=""/>
            </a:pPr>
            <a:r>
              <a:rPr lang="fr-FR" sz="2000" strike="noStrike">
                <a:solidFill>
                  <a:srgbClr val="9c9c9c"/>
                </a:solidFill>
                <a:latin typeface="Arial"/>
              </a:rPr>
              <a:t>Second niveau de plan</a:t>
            </a:r>
            <a:endParaRPr/>
          </a:p>
          <a:p>
            <a:pPr lvl="2">
              <a:buSzPct val="45000"/>
              <a:buFont typeface="StarSymbol"/>
              <a:buChar char=""/>
            </a:pPr>
            <a:r>
              <a:rPr lang="fr-FR" sz="2000" strike="noStrike">
                <a:solidFill>
                  <a:srgbClr val="9c9c9c"/>
                </a:solidFill>
                <a:latin typeface="Arial"/>
              </a:rPr>
              <a:t>Troisième niveau de plan</a:t>
            </a:r>
            <a:endParaRPr/>
          </a:p>
          <a:p>
            <a:pPr lvl="3">
              <a:buSzPct val="75000"/>
              <a:buFont typeface="StarSymbol"/>
              <a:buChar char=""/>
            </a:pPr>
            <a:r>
              <a:rPr lang="fr-FR" sz="2000" strike="noStrike">
                <a:solidFill>
                  <a:srgbClr val="9c9c9c"/>
                </a:solidFill>
                <a:latin typeface="Arial"/>
              </a:rPr>
              <a:t>Quatrième niveau de plan</a:t>
            </a:r>
            <a:endParaRPr/>
          </a:p>
          <a:p>
            <a:pPr lvl="4">
              <a:buSzPct val="45000"/>
              <a:buFont typeface="StarSymbol"/>
              <a:buChar char=""/>
            </a:pPr>
            <a:r>
              <a:rPr lang="fr-FR" sz="2000" strike="noStrike">
                <a:solidFill>
                  <a:srgbClr val="9c9c9c"/>
                </a:solidFill>
                <a:latin typeface="Arial"/>
              </a:rPr>
              <a:t>Cinquième niveau de plan</a:t>
            </a:r>
            <a:endParaRPr/>
          </a:p>
          <a:p>
            <a:pPr lvl="5">
              <a:buSzPct val="45000"/>
              <a:buFont typeface="StarSymbol"/>
              <a:buChar char=""/>
            </a:pPr>
            <a:r>
              <a:rPr lang="fr-FR" sz="2000" strike="noStrike">
                <a:solidFill>
                  <a:srgbClr val="9c9c9c"/>
                </a:solidFill>
                <a:latin typeface="Arial"/>
              </a:rPr>
              <a:t>Sixième niveau de plan</a:t>
            </a:r>
            <a:endParaRPr/>
          </a:p>
          <a:p>
            <a:pPr>
              <a:lnSpc>
                <a:spcPct val="100000"/>
              </a:lnSpc>
            </a:pPr>
            <a:r>
              <a:rPr lang="fr-FR" sz="2000" strike="noStrike">
                <a:solidFill>
                  <a:srgbClr val="9c9c9c"/>
                </a:solidFill>
                <a:latin typeface="Arial"/>
              </a:rPr>
              <a:t>Septième niveau de planCliquez pour modifier les styles du texte du masque</a:t>
            </a:r>
            <a:endParaRPr/>
          </a:p>
        </p:txBody>
      </p:sp>
      <p:sp>
        <p:nvSpPr>
          <p:cNvPr id="60" name="PlaceHolder 7"/>
          <p:cNvSpPr>
            <a:spLocks noGrp="1"/>
          </p:cNvSpPr>
          <p:nvPr>
            <p:ph type="body"/>
          </p:nvPr>
        </p:nvSpPr>
        <p:spPr>
          <a:xfrm>
            <a:off x="2700360" y="6597720"/>
            <a:ext cx="5327280" cy="215640"/>
          </a:xfrm>
          <a:prstGeom prst="rect">
            <a:avLst/>
          </a:prstGeom>
        </p:spPr>
        <p:txBody>
          <a:bodyPr/>
          <a:p>
            <a:pPr>
              <a:buSzPct val="45000"/>
              <a:buFont typeface="StarSymbol"/>
              <a:buChar char=""/>
            </a:pPr>
            <a:r>
              <a:rPr lang="fr-FR" sz="1100" strike="noStrike">
                <a:solidFill>
                  <a:srgbClr val="4f4d50"/>
                </a:solidFill>
                <a:latin typeface="Arial"/>
              </a:rPr>
              <a:t>Cliquez pour éditer le format du plan de texte</a:t>
            </a:r>
            <a:endParaRPr/>
          </a:p>
          <a:p>
            <a:pPr lvl="1">
              <a:buSzPct val="75000"/>
              <a:buFont typeface="StarSymbol"/>
              <a:buChar char=""/>
            </a:pPr>
            <a:r>
              <a:rPr lang="fr-FR" sz="1100" strike="noStrike">
                <a:solidFill>
                  <a:srgbClr val="4f4d50"/>
                </a:solidFill>
                <a:latin typeface="Arial"/>
              </a:rPr>
              <a:t>Second niveau de plan</a:t>
            </a:r>
            <a:endParaRPr/>
          </a:p>
          <a:p>
            <a:pPr lvl="2">
              <a:buSzPct val="45000"/>
              <a:buFont typeface="StarSymbol"/>
              <a:buChar char=""/>
            </a:pPr>
            <a:r>
              <a:rPr lang="fr-FR" sz="1100" strike="noStrike">
                <a:solidFill>
                  <a:srgbClr val="4f4d50"/>
                </a:solidFill>
                <a:latin typeface="Arial"/>
              </a:rPr>
              <a:t>Troisième niveau de plan</a:t>
            </a:r>
            <a:endParaRPr/>
          </a:p>
          <a:p>
            <a:pPr lvl="3">
              <a:buSzPct val="75000"/>
              <a:buFont typeface="StarSymbol"/>
              <a:buChar char=""/>
            </a:pPr>
            <a:r>
              <a:rPr lang="fr-FR" sz="1100" strike="noStrike">
                <a:solidFill>
                  <a:srgbClr val="4f4d50"/>
                </a:solidFill>
                <a:latin typeface="Arial"/>
              </a:rPr>
              <a:t>Quatrième niveau de plan</a:t>
            </a:r>
            <a:endParaRPr/>
          </a:p>
          <a:p>
            <a:pPr lvl="4">
              <a:buSzPct val="45000"/>
              <a:buFont typeface="StarSymbol"/>
              <a:buChar char=""/>
            </a:pPr>
            <a:r>
              <a:rPr lang="fr-FR" sz="1100" strike="noStrike">
                <a:solidFill>
                  <a:srgbClr val="4f4d50"/>
                </a:solidFill>
                <a:latin typeface="Arial"/>
              </a:rPr>
              <a:t>Cinquième niveau de plan</a:t>
            </a:r>
            <a:endParaRPr/>
          </a:p>
          <a:p>
            <a:pPr lvl="5">
              <a:buSzPct val="45000"/>
              <a:buFont typeface="StarSymbol"/>
              <a:buChar char=""/>
            </a:pPr>
            <a:r>
              <a:rPr lang="fr-FR" sz="1100" strike="noStrike">
                <a:solidFill>
                  <a:srgbClr val="4f4d50"/>
                </a:solidFill>
                <a:latin typeface="Arial"/>
              </a:rPr>
              <a:t>Sixième niveau de plan</a:t>
            </a:r>
            <a:endParaRPr/>
          </a:p>
          <a:p>
            <a:pPr>
              <a:lnSpc>
                <a:spcPct val="100000"/>
              </a:lnSpc>
            </a:pPr>
            <a:r>
              <a:rPr lang="fr-FR" sz="1100" strike="noStrike">
                <a:solidFill>
                  <a:srgbClr val="4f4d50"/>
                </a:solidFill>
                <a:latin typeface="Arial"/>
              </a:rPr>
              <a:t>Septième niveau de planTITRE DE PARTIE</a:t>
            </a:r>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95" name="CustomShape 1"/>
          <p:cNvSpPr/>
          <p:nvPr/>
        </p:nvSpPr>
        <p:spPr>
          <a:xfrm rot="16200000">
            <a:off x="7004520" y="-797040"/>
            <a:ext cx="1342080" cy="2933640"/>
          </a:xfrm>
          <a:custGeom>
            <a:avLst/>
            <a:gdLst/>
            <a:ahLst/>
            <a:rect l="0" t="0" r="r" b="b"/>
            <a:pathLst>
              <a:path w="2167065" h="4187833">
                <a:moveTo>
                  <a:pt x="0" y="4174397"/>
                </a:moveTo>
                <a:lnTo>
                  <a:pt x="2164660" y="0"/>
                </a:lnTo>
                <a:cubicBezTo>
                  <a:pt x="2167064" y="1400325"/>
                  <a:pt x="2164923" y="2810636"/>
                  <a:pt x="2163203" y="4187832"/>
                </a:cubicBezTo>
                <a:lnTo>
                  <a:pt x="0" y="4174397"/>
                </a:lnTo>
              </a:path>
            </a:pathLst>
          </a:custGeom>
          <a:gradFill>
            <a:gsLst>
              <a:gs pos="1000">
                <a:schemeClr val="bg1">
                  <a:alpha val="0"/>
                </a:schemeClr>
              </a:gs>
              <a:gs pos="91000">
                <a:schemeClr val="accent3">
                  <a:alpha val="75000"/>
                </a:scheme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96" name="CustomShape 2"/>
          <p:cNvSpPr/>
          <p:nvPr/>
        </p:nvSpPr>
        <p:spPr>
          <a:xfrm rot="16200000">
            <a:off x="8415000" y="-183960"/>
            <a:ext cx="541800" cy="916920"/>
          </a:xfrm>
          <a:custGeom>
            <a:avLst/>
            <a:gdLst/>
            <a:ahLst/>
            <a:rect l="0" t="0" r="r" b="b"/>
            <a:pathLst>
              <a:path w="2933998" h="4404898">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path>
            </a:pathLst>
          </a:custGeom>
          <a:gradFill>
            <a:gsLst>
              <a:gs pos="1000">
                <a:schemeClr val="bg1">
                  <a:alpha val="0"/>
                </a:schemeClr>
              </a:gs>
              <a:gs pos="91000">
                <a:srgbClr val="004d6f">
                  <a:alpha val="63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97" name="CustomShape 3"/>
          <p:cNvSpPr/>
          <p:nvPr/>
        </p:nvSpPr>
        <p:spPr>
          <a:xfrm rot="16200000">
            <a:off x="8490600" y="9720"/>
            <a:ext cx="623160" cy="684000"/>
          </a:xfrm>
          <a:prstGeom prst="triangle">
            <a:avLst>
              <a:gd name="adj" fmla="val 50000"/>
            </a:avLst>
          </a:prstGeom>
          <a:gradFill>
            <a:gsLst>
              <a:gs pos="27000">
                <a:schemeClr val="bg1">
                  <a:alpha val="0"/>
                </a:schemeClr>
              </a:gs>
              <a:gs pos="81000">
                <a:srgbClr val="004d6f">
                  <a:alpha val="48000"/>
                </a:srgbClr>
              </a:gs>
            </a:gsLst>
            <a:lin ang="135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pic>
        <p:nvPicPr>
          <p:cNvPr id="98" name="Picture 4" descr=""/>
          <p:cNvPicPr/>
          <p:nvPr/>
        </p:nvPicPr>
        <p:blipFill>
          <a:blip r:embed="rId2"/>
          <a:srcRect l="0" t="0" r="0" b="42600"/>
          <a:stretch/>
        </p:blipFill>
        <p:spPr>
          <a:xfrm>
            <a:off x="1619640" y="6614640"/>
            <a:ext cx="1007640" cy="243000"/>
          </a:xfrm>
          <a:prstGeom prst="rect">
            <a:avLst/>
          </a:prstGeom>
          <a:ln>
            <a:noFill/>
          </a:ln>
        </p:spPr>
      </p:pic>
      <p:pic>
        <p:nvPicPr>
          <p:cNvPr id="99" name="Picture 2" descr=""/>
          <p:cNvPicPr/>
          <p:nvPr/>
        </p:nvPicPr>
        <p:blipFill>
          <a:blip r:embed="rId3"/>
          <a:stretch/>
        </p:blipFill>
        <p:spPr>
          <a:xfrm>
            <a:off x="221400" y="193320"/>
            <a:ext cx="1397880" cy="302760"/>
          </a:xfrm>
          <a:prstGeom prst="rect">
            <a:avLst/>
          </a:prstGeom>
          <a:ln>
            <a:noFill/>
          </a:ln>
        </p:spPr>
      </p:pic>
      <p:sp>
        <p:nvSpPr>
          <p:cNvPr id="100" name="CustomShape 4"/>
          <p:cNvSpPr/>
          <p:nvPr/>
        </p:nvSpPr>
        <p:spPr>
          <a:xfrm>
            <a:off x="8686080" y="162360"/>
            <a:ext cx="458280" cy="364680"/>
          </a:xfrm>
          <a:prstGeom prst="rect">
            <a:avLst/>
          </a:prstGeom>
          <a:noFill/>
          <a:ln>
            <a:noFill/>
          </a:ln>
        </p:spPr>
        <p:style>
          <a:lnRef idx="0"/>
          <a:fillRef idx="0"/>
          <a:effectRef idx="0"/>
          <a:fontRef idx="minor"/>
        </p:style>
        <p:txBody>
          <a:bodyPr lIns="90000" rIns="90000" tIns="45000" bIns="45000"/>
          <a:p>
            <a:pPr>
              <a:lnSpc>
                <a:spcPct val="100000"/>
              </a:lnSpc>
            </a:pPr>
            <a:fld id="{8005870E-05DF-498D-9AB5-F58D26DA670A}" type="slidenum">
              <a:rPr b="1" lang="fr-FR" sz="1100" strike="noStrike">
                <a:solidFill>
                  <a:srgbClr val="ffffff"/>
                </a:solidFill>
                <a:latin typeface="Arial"/>
              </a:rPr>
              <a:t>&lt;numéro&gt;</a:t>
            </a:fld>
            <a:endParaRPr/>
          </a:p>
        </p:txBody>
      </p:sp>
      <p:pic>
        <p:nvPicPr>
          <p:cNvPr id="101" name="Image 12" descr=""/>
          <p:cNvPicPr/>
          <p:nvPr/>
        </p:nvPicPr>
        <p:blipFill>
          <a:blip r:embed="rId4"/>
          <a:stretch/>
        </p:blipFill>
        <p:spPr>
          <a:xfrm>
            <a:off x="8454600" y="6150600"/>
            <a:ext cx="437400" cy="534960"/>
          </a:xfrm>
          <a:prstGeom prst="rect">
            <a:avLst/>
          </a:prstGeom>
          <a:ln>
            <a:noFill/>
          </a:ln>
        </p:spPr>
      </p:pic>
      <p:sp>
        <p:nvSpPr>
          <p:cNvPr id="102" name="PlaceHolder 5"/>
          <p:cNvSpPr>
            <a:spLocks noGrp="1"/>
          </p:cNvSpPr>
          <p:nvPr>
            <p:ph type="title"/>
          </p:nvPr>
        </p:nvSpPr>
        <p:spPr>
          <a:xfrm>
            <a:off x="1763640" y="92160"/>
            <a:ext cx="6460560" cy="571320"/>
          </a:xfrm>
          <a:prstGeom prst="rect">
            <a:avLst/>
          </a:prstGeom>
        </p:spPr>
        <p:txBody>
          <a:bodyPr anchor="ctr"/>
          <a:p>
            <a:pPr algn="r">
              <a:lnSpc>
                <a:spcPct val="100000"/>
              </a:lnSpc>
            </a:pPr>
            <a:r>
              <a:rPr b="1" lang="fr-FR" sz="1600" strike="noStrike">
                <a:solidFill>
                  <a:srgbClr val="4f4d50"/>
                </a:solidFill>
                <a:latin typeface="Arial"/>
              </a:rPr>
              <a:t>Cliquez pour éditer le format du texte-titreCliquez pour modifier le style du titre</a:t>
            </a:r>
            <a:endParaRPr/>
          </a:p>
        </p:txBody>
      </p:sp>
      <p:sp>
        <p:nvSpPr>
          <p:cNvPr id="103" name="PlaceHolder 6"/>
          <p:cNvSpPr>
            <a:spLocks noGrp="1"/>
          </p:cNvSpPr>
          <p:nvPr>
            <p:ph type="body"/>
          </p:nvPr>
        </p:nvSpPr>
        <p:spPr>
          <a:xfrm>
            <a:off x="457200" y="908640"/>
            <a:ext cx="8229240" cy="5544360"/>
          </a:xfrm>
          <a:prstGeom prst="rect">
            <a:avLst/>
          </a:prstGeom>
        </p:spPr>
        <p:txBody>
          <a:bodyPr/>
          <a:p>
            <a:pPr>
              <a:buSzPct val="45000"/>
              <a:buFont typeface="StarSymbol"/>
              <a:buChar char=""/>
            </a:pPr>
            <a:r>
              <a:rPr b="1" lang="fr-FR" sz="2000" strike="noStrike">
                <a:solidFill>
                  <a:srgbClr val="004d6f"/>
                </a:solidFill>
                <a:latin typeface="Arial"/>
              </a:rPr>
              <a:t>Cliquez pour éditer le format du plan de texte</a:t>
            </a:r>
            <a:endParaRPr/>
          </a:p>
          <a:p>
            <a:pPr lvl="1">
              <a:buSzPct val="75000"/>
              <a:buFont typeface="StarSymbol"/>
              <a:buChar char=""/>
            </a:pPr>
            <a:r>
              <a:rPr b="1" lang="fr-FR" sz="2000" strike="noStrike">
                <a:solidFill>
                  <a:srgbClr val="004d6f"/>
                </a:solidFill>
                <a:latin typeface="Arial"/>
              </a:rPr>
              <a:t>Second niveau de plan</a:t>
            </a:r>
            <a:endParaRPr/>
          </a:p>
          <a:p>
            <a:pPr lvl="2">
              <a:buSzPct val="45000"/>
              <a:buFont typeface="StarSymbol"/>
              <a:buChar char=""/>
            </a:pPr>
            <a:r>
              <a:rPr b="1" lang="fr-FR" sz="2000" strike="noStrike">
                <a:solidFill>
                  <a:srgbClr val="004d6f"/>
                </a:solidFill>
                <a:latin typeface="Arial"/>
              </a:rPr>
              <a:t>Troisième niveau de plan</a:t>
            </a:r>
            <a:endParaRPr/>
          </a:p>
          <a:p>
            <a:pPr lvl="3">
              <a:buSzPct val="75000"/>
              <a:buFont typeface="StarSymbol"/>
              <a:buChar char=""/>
            </a:pPr>
            <a:r>
              <a:rPr b="1" lang="fr-FR" sz="2000" strike="noStrike">
                <a:solidFill>
                  <a:srgbClr val="004d6f"/>
                </a:solidFill>
                <a:latin typeface="Arial"/>
              </a:rPr>
              <a:t>Quatrième niveau de plan</a:t>
            </a:r>
            <a:endParaRPr/>
          </a:p>
          <a:p>
            <a:pPr lvl="4">
              <a:buSzPct val="45000"/>
              <a:buFont typeface="StarSymbol"/>
              <a:buChar char=""/>
            </a:pPr>
            <a:r>
              <a:rPr b="1" lang="fr-FR" sz="2000" strike="noStrike">
                <a:solidFill>
                  <a:srgbClr val="004d6f"/>
                </a:solidFill>
                <a:latin typeface="Arial"/>
              </a:rPr>
              <a:t>Cinquième niveau de plan</a:t>
            </a:r>
            <a:endParaRPr/>
          </a:p>
          <a:p>
            <a:pPr lvl="5">
              <a:buSzPct val="45000"/>
              <a:buFont typeface="StarSymbol"/>
              <a:buChar char=""/>
            </a:pPr>
            <a:r>
              <a:rPr b="1" lang="fr-FR" sz="2000" strike="noStrike">
                <a:solidFill>
                  <a:srgbClr val="004d6f"/>
                </a:solidFill>
                <a:latin typeface="Arial"/>
              </a:rPr>
              <a:t>Sixième niveau de plan</a:t>
            </a:r>
            <a:endParaRPr/>
          </a:p>
          <a:p>
            <a:pPr>
              <a:lnSpc>
                <a:spcPct val="100000"/>
              </a:lnSpc>
            </a:pPr>
            <a:r>
              <a:rPr b="1" lang="fr-FR" sz="2000" strike="noStrike">
                <a:solidFill>
                  <a:srgbClr val="004d6f"/>
                </a:solidFill>
                <a:latin typeface="Arial"/>
              </a:rPr>
              <a:t>Septième niveau de planCliquez pour modifier les styles du texte du masque</a:t>
            </a:r>
            <a:endParaRPr/>
          </a:p>
          <a:p>
            <a:pPr lvl="1">
              <a:lnSpc>
                <a:spcPct val="100000"/>
              </a:lnSpc>
              <a:buFont typeface="Arial"/>
              <a:buChar char="•"/>
            </a:pPr>
            <a:r>
              <a:rPr b="1" lang="fr-FR" sz="1500" strike="noStrike">
                <a:solidFill>
                  <a:srgbClr val="4f4d50"/>
                </a:solidFill>
                <a:latin typeface="Arial"/>
              </a:rPr>
              <a:t>Deuxième niveau</a:t>
            </a:r>
            <a:endParaRPr/>
          </a:p>
          <a:p>
            <a:pPr lvl="2">
              <a:lnSpc>
                <a:spcPct val="100000"/>
              </a:lnSpc>
              <a:buFont typeface="Arial"/>
              <a:buChar char="•"/>
            </a:pPr>
            <a:r>
              <a:rPr lang="fr-FR" sz="1200" strike="noStrike">
                <a:solidFill>
                  <a:srgbClr val="4f4d50"/>
                </a:solidFill>
                <a:latin typeface="Arial"/>
              </a:rPr>
              <a:t>Troisième niveau</a:t>
            </a:r>
            <a:endParaRPr/>
          </a:p>
        </p:txBody>
      </p:sp>
      <p:sp>
        <p:nvSpPr>
          <p:cNvPr id="104" name="PlaceHolder 7"/>
          <p:cNvSpPr>
            <a:spLocks noGrp="1"/>
          </p:cNvSpPr>
          <p:nvPr>
            <p:ph type="body"/>
          </p:nvPr>
        </p:nvSpPr>
        <p:spPr>
          <a:xfrm>
            <a:off x="2700360" y="6597720"/>
            <a:ext cx="5327280" cy="215640"/>
          </a:xfrm>
          <a:prstGeom prst="rect">
            <a:avLst/>
          </a:prstGeom>
        </p:spPr>
        <p:txBody>
          <a:bodyPr/>
          <a:p>
            <a:pPr>
              <a:buSzPct val="45000"/>
              <a:buFont typeface="StarSymbol"/>
              <a:buChar char=""/>
            </a:pPr>
            <a:r>
              <a:rPr lang="fr-FR" sz="1100" strike="noStrike">
                <a:solidFill>
                  <a:srgbClr val="4f4d50"/>
                </a:solidFill>
                <a:latin typeface="Arial"/>
              </a:rPr>
              <a:t>Cliquez pour éditer le format du plan de texte</a:t>
            </a:r>
            <a:endParaRPr/>
          </a:p>
          <a:p>
            <a:pPr lvl="1">
              <a:buSzPct val="75000"/>
              <a:buFont typeface="StarSymbol"/>
              <a:buChar char=""/>
            </a:pPr>
            <a:r>
              <a:rPr lang="fr-FR" sz="1100" strike="noStrike">
                <a:solidFill>
                  <a:srgbClr val="4f4d50"/>
                </a:solidFill>
                <a:latin typeface="Arial"/>
              </a:rPr>
              <a:t>Second niveau de plan</a:t>
            </a:r>
            <a:endParaRPr/>
          </a:p>
          <a:p>
            <a:pPr lvl="2">
              <a:buSzPct val="45000"/>
              <a:buFont typeface="StarSymbol"/>
              <a:buChar char=""/>
            </a:pPr>
            <a:r>
              <a:rPr lang="fr-FR" sz="1100" strike="noStrike">
                <a:solidFill>
                  <a:srgbClr val="4f4d50"/>
                </a:solidFill>
                <a:latin typeface="Arial"/>
              </a:rPr>
              <a:t>Troisième niveau de plan</a:t>
            </a:r>
            <a:endParaRPr/>
          </a:p>
          <a:p>
            <a:pPr lvl="3">
              <a:buSzPct val="75000"/>
              <a:buFont typeface="StarSymbol"/>
              <a:buChar char=""/>
            </a:pPr>
            <a:r>
              <a:rPr lang="fr-FR" sz="1100" strike="noStrike">
                <a:solidFill>
                  <a:srgbClr val="4f4d50"/>
                </a:solidFill>
                <a:latin typeface="Arial"/>
              </a:rPr>
              <a:t>Quatrième niveau de plan</a:t>
            </a:r>
            <a:endParaRPr/>
          </a:p>
          <a:p>
            <a:pPr lvl="4">
              <a:buSzPct val="45000"/>
              <a:buFont typeface="StarSymbol"/>
              <a:buChar char=""/>
            </a:pPr>
            <a:r>
              <a:rPr lang="fr-FR" sz="1100" strike="noStrike">
                <a:solidFill>
                  <a:srgbClr val="4f4d50"/>
                </a:solidFill>
                <a:latin typeface="Arial"/>
              </a:rPr>
              <a:t>Cinquième niveau de plan</a:t>
            </a:r>
            <a:endParaRPr/>
          </a:p>
          <a:p>
            <a:pPr lvl="5">
              <a:buSzPct val="45000"/>
              <a:buFont typeface="StarSymbol"/>
              <a:buChar char=""/>
            </a:pPr>
            <a:r>
              <a:rPr lang="fr-FR" sz="1100" strike="noStrike">
                <a:solidFill>
                  <a:srgbClr val="4f4d50"/>
                </a:solidFill>
                <a:latin typeface="Arial"/>
              </a:rPr>
              <a:t>Sixième niveau de plan</a:t>
            </a:r>
            <a:endParaRPr/>
          </a:p>
          <a:p>
            <a:pPr>
              <a:lnSpc>
                <a:spcPct val="100000"/>
              </a:lnSpc>
            </a:pPr>
            <a:r>
              <a:rPr lang="fr-FR" sz="1100" strike="noStrike">
                <a:solidFill>
                  <a:srgbClr val="4f4d50"/>
                </a:solidFill>
                <a:latin typeface="Arial"/>
              </a:rPr>
              <a:t>Septième niveau de planTITRE DE PARTIE</a:t>
            </a:r>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39" name="CustomShape 1"/>
          <p:cNvSpPr/>
          <p:nvPr/>
        </p:nvSpPr>
        <p:spPr>
          <a:xfrm rot="16200000">
            <a:off x="7004520" y="-797040"/>
            <a:ext cx="1342080" cy="2933640"/>
          </a:xfrm>
          <a:custGeom>
            <a:avLst/>
            <a:gdLst/>
            <a:ahLst/>
            <a:rect l="0" t="0" r="r" b="b"/>
            <a:pathLst>
              <a:path w="2167065" h="4187833">
                <a:moveTo>
                  <a:pt x="0" y="4174397"/>
                </a:moveTo>
                <a:lnTo>
                  <a:pt x="2164660" y="0"/>
                </a:lnTo>
                <a:cubicBezTo>
                  <a:pt x="2167064" y="1400325"/>
                  <a:pt x="2164923" y="2810636"/>
                  <a:pt x="2163203" y="4187832"/>
                </a:cubicBezTo>
                <a:lnTo>
                  <a:pt x="0" y="4174397"/>
                </a:lnTo>
              </a:path>
            </a:pathLst>
          </a:custGeom>
          <a:gradFill>
            <a:gsLst>
              <a:gs pos="1000">
                <a:schemeClr val="bg1">
                  <a:alpha val="0"/>
                </a:schemeClr>
              </a:gs>
              <a:gs pos="91000">
                <a:schemeClr val="accent3">
                  <a:alpha val="75000"/>
                </a:scheme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140" name="CustomShape 2"/>
          <p:cNvSpPr/>
          <p:nvPr/>
        </p:nvSpPr>
        <p:spPr>
          <a:xfrm rot="16200000">
            <a:off x="8415000" y="-183960"/>
            <a:ext cx="541800" cy="916920"/>
          </a:xfrm>
          <a:custGeom>
            <a:avLst/>
            <a:gdLst/>
            <a:ahLst/>
            <a:rect l="0" t="0" r="r" b="b"/>
            <a:pathLst>
              <a:path w="2933998" h="4404898">
                <a:moveTo>
                  <a:pt x="0" y="4404897"/>
                </a:moveTo>
                <a:lnTo>
                  <a:pt x="2270420" y="0"/>
                </a:lnTo>
                <a:cubicBezTo>
                  <a:pt x="2493183" y="426477"/>
                  <a:pt x="2711234" y="857671"/>
                  <a:pt x="2933997" y="1284148"/>
                </a:cubicBezTo>
                <a:cubicBezTo>
                  <a:pt x="2933856" y="2033739"/>
                  <a:pt x="2933714" y="2783330"/>
                  <a:pt x="2933573" y="3532921"/>
                </a:cubicBezTo>
                <a:lnTo>
                  <a:pt x="2933996" y="4404420"/>
                </a:lnTo>
                <a:lnTo>
                  <a:pt x="0" y="4404897"/>
                </a:lnTo>
              </a:path>
            </a:pathLst>
          </a:custGeom>
          <a:gradFill>
            <a:gsLst>
              <a:gs pos="1000">
                <a:schemeClr val="bg1">
                  <a:alpha val="0"/>
                </a:schemeClr>
              </a:gs>
              <a:gs pos="91000">
                <a:srgbClr val="004d6f">
                  <a:alpha val="63000"/>
                </a:srgbClr>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sp>
        <p:nvSpPr>
          <p:cNvPr id="141" name="CustomShape 3"/>
          <p:cNvSpPr/>
          <p:nvPr/>
        </p:nvSpPr>
        <p:spPr>
          <a:xfrm rot="16200000">
            <a:off x="8490600" y="9720"/>
            <a:ext cx="623160" cy="684000"/>
          </a:xfrm>
          <a:prstGeom prst="triangle">
            <a:avLst>
              <a:gd name="adj" fmla="val 50000"/>
            </a:avLst>
          </a:prstGeom>
          <a:gradFill>
            <a:gsLst>
              <a:gs pos="27000">
                <a:schemeClr val="bg1">
                  <a:alpha val="0"/>
                </a:schemeClr>
              </a:gs>
              <a:gs pos="81000">
                <a:srgbClr val="004d6f">
                  <a:alpha val="48000"/>
                </a:srgbClr>
              </a:gs>
            </a:gsLst>
            <a:lin ang="135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fr-FR" strike="noStrike">
                <a:solidFill>
                  <a:srgbClr val="ffffff"/>
                </a:solidFill>
                <a:latin typeface="Arial"/>
              </a:rPr>
              <a:t> </a:t>
            </a:r>
            <a:endParaRPr/>
          </a:p>
        </p:txBody>
      </p:sp>
      <p:pic>
        <p:nvPicPr>
          <p:cNvPr id="142" name="Picture 4" descr=""/>
          <p:cNvPicPr/>
          <p:nvPr/>
        </p:nvPicPr>
        <p:blipFill>
          <a:blip r:embed="rId2"/>
          <a:srcRect l="0" t="0" r="0" b="42600"/>
          <a:stretch/>
        </p:blipFill>
        <p:spPr>
          <a:xfrm>
            <a:off x="1619640" y="6614640"/>
            <a:ext cx="1007640" cy="243000"/>
          </a:xfrm>
          <a:prstGeom prst="rect">
            <a:avLst/>
          </a:prstGeom>
          <a:ln>
            <a:noFill/>
          </a:ln>
        </p:spPr>
      </p:pic>
      <p:pic>
        <p:nvPicPr>
          <p:cNvPr id="143" name="Picture 2" descr=""/>
          <p:cNvPicPr/>
          <p:nvPr/>
        </p:nvPicPr>
        <p:blipFill>
          <a:blip r:embed="rId3"/>
          <a:stretch/>
        </p:blipFill>
        <p:spPr>
          <a:xfrm>
            <a:off x="221400" y="193320"/>
            <a:ext cx="1397880" cy="302760"/>
          </a:xfrm>
          <a:prstGeom prst="rect">
            <a:avLst/>
          </a:prstGeom>
          <a:ln>
            <a:noFill/>
          </a:ln>
        </p:spPr>
      </p:pic>
      <p:sp>
        <p:nvSpPr>
          <p:cNvPr id="144" name="CustomShape 4"/>
          <p:cNvSpPr/>
          <p:nvPr/>
        </p:nvSpPr>
        <p:spPr>
          <a:xfrm>
            <a:off x="8686080" y="162360"/>
            <a:ext cx="458280" cy="364680"/>
          </a:xfrm>
          <a:prstGeom prst="rect">
            <a:avLst/>
          </a:prstGeom>
          <a:noFill/>
          <a:ln>
            <a:noFill/>
          </a:ln>
        </p:spPr>
        <p:style>
          <a:lnRef idx="0"/>
          <a:fillRef idx="0"/>
          <a:effectRef idx="0"/>
          <a:fontRef idx="minor"/>
        </p:style>
        <p:txBody>
          <a:bodyPr lIns="90000" rIns="90000" tIns="45000" bIns="45000"/>
          <a:p>
            <a:pPr>
              <a:lnSpc>
                <a:spcPct val="100000"/>
              </a:lnSpc>
            </a:pPr>
            <a:fld id="{E42B9CB4-713E-4C4D-A31B-89262464574E}" type="slidenum">
              <a:rPr b="1" lang="fr-FR" sz="1100" strike="noStrike">
                <a:solidFill>
                  <a:srgbClr val="ffffff"/>
                </a:solidFill>
                <a:latin typeface="Arial"/>
              </a:rPr>
              <a:t>&lt;numéro&gt;</a:t>
            </a:fld>
            <a:endParaRPr/>
          </a:p>
        </p:txBody>
      </p:sp>
      <p:pic>
        <p:nvPicPr>
          <p:cNvPr id="145" name="Image 12" descr=""/>
          <p:cNvPicPr/>
          <p:nvPr/>
        </p:nvPicPr>
        <p:blipFill>
          <a:blip r:embed="rId4"/>
          <a:stretch/>
        </p:blipFill>
        <p:spPr>
          <a:xfrm>
            <a:off x="8454600" y="6150600"/>
            <a:ext cx="437400" cy="534960"/>
          </a:xfrm>
          <a:prstGeom prst="rect">
            <a:avLst/>
          </a:prstGeom>
          <a:ln>
            <a:noFill/>
          </a:ln>
        </p:spPr>
      </p:pic>
      <p:sp>
        <p:nvSpPr>
          <p:cNvPr id="146" name="PlaceHolder 5"/>
          <p:cNvSpPr>
            <a:spLocks noGrp="1"/>
          </p:cNvSpPr>
          <p:nvPr>
            <p:ph type="title"/>
          </p:nvPr>
        </p:nvSpPr>
        <p:spPr>
          <a:xfrm>
            <a:off x="457200" y="273600"/>
            <a:ext cx="8229240" cy="1144800"/>
          </a:xfrm>
          <a:prstGeom prst="rect">
            <a:avLst/>
          </a:prstGeom>
        </p:spPr>
        <p:txBody>
          <a:bodyPr lIns="0" rIns="0" tIns="0" bIns="0" anchor="ctr"/>
          <a:p>
            <a:r>
              <a:rPr lang="fr-FR">
                <a:latin typeface="Arial"/>
              </a:rPr>
              <a:t>Cliquez pour éditer le format du texte-titre</a:t>
            </a:r>
            <a:endParaRPr/>
          </a:p>
        </p:txBody>
      </p:sp>
      <p:sp>
        <p:nvSpPr>
          <p:cNvPr id="147" name="PlaceHolder 6"/>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b="1" lang="fr-FR" sz="2000">
                <a:latin typeface="Arial"/>
              </a:rPr>
              <a:t>Cliquez pour éditer le format du plan de texte</a:t>
            </a:r>
            <a:endParaRPr/>
          </a:p>
          <a:p>
            <a:pPr lvl="1">
              <a:buSzPct val="75000"/>
              <a:buFont typeface="StarSymbol"/>
              <a:buChar char=""/>
            </a:pPr>
            <a:r>
              <a:rPr lang="fr-FR" sz="1200">
                <a:latin typeface="Arial"/>
              </a:rPr>
              <a:t>Second niveau de plan</a:t>
            </a:r>
            <a:endParaRPr/>
          </a:p>
          <a:p>
            <a:pPr lvl="2">
              <a:buSzPct val="45000"/>
              <a:buFont typeface="StarSymbol"/>
              <a:buChar char=""/>
            </a:pPr>
            <a:r>
              <a:rPr lang="fr-FR" sz="20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37.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TextShape 1"/>
          <p:cNvSpPr txBox="1"/>
          <p:nvPr/>
        </p:nvSpPr>
        <p:spPr>
          <a:xfrm>
            <a:off x="107640" y="1412640"/>
            <a:ext cx="5760360" cy="2952000"/>
          </a:xfrm>
          <a:prstGeom prst="rect">
            <a:avLst/>
          </a:prstGeom>
          <a:noFill/>
          <a:ln>
            <a:noFill/>
          </a:ln>
        </p:spPr>
        <p:txBody>
          <a:bodyPr anchor="ctr"/>
          <a:p>
            <a:pPr>
              <a:lnSpc>
                <a:spcPct val="100000"/>
              </a:lnSpc>
            </a:pPr>
            <a:r>
              <a:rPr b="1" lang="fr-FR" sz="2800" strike="noStrike">
                <a:solidFill>
                  <a:srgbClr val="0c0c0c"/>
                </a:solidFill>
                <a:latin typeface="Arial"/>
              </a:rPr>
              <a:t>Est-il </a:t>
            </a:r>
            <a:r>
              <a:rPr b="1" lang="fr-FR" sz="2800" strike="noStrike">
                <a:solidFill>
                  <a:srgbClr val="0c0c0c"/>
                </a:solidFill>
                <a:latin typeface="Arial"/>
              </a:rPr>
              <a:t>
</a:t>
            </a:r>
            <a:r>
              <a:rPr b="1" lang="fr-FR" sz="2800" strike="noStrike">
                <a:solidFill>
                  <a:srgbClr val="0c0c0c"/>
                </a:solidFill>
                <a:latin typeface="Arial"/>
              </a:rPr>
              <a:t>difficile de </a:t>
            </a:r>
            <a:r>
              <a:rPr b="1" lang="fr-FR" sz="2800" strike="noStrike">
                <a:solidFill>
                  <a:srgbClr val="0c0c0c"/>
                </a:solidFill>
                <a:latin typeface="Arial"/>
              </a:rPr>
              <a:t>
</a:t>
            </a:r>
            <a:r>
              <a:rPr b="1" lang="fr-FR" sz="2800" strike="noStrike">
                <a:solidFill>
                  <a:srgbClr val="0c0c0c"/>
                </a:solidFill>
                <a:latin typeface="Arial"/>
              </a:rPr>
              <a:t>paralyser les </a:t>
            </a:r>
            <a:r>
              <a:rPr b="1" lang="fr-FR" sz="2800" strike="noStrike">
                <a:solidFill>
                  <a:srgbClr val="0c0c0c"/>
                </a:solidFill>
                <a:latin typeface="Arial"/>
              </a:rPr>
              <a:t>
</a:t>
            </a:r>
            <a:r>
              <a:rPr b="1" lang="fr-FR" sz="2800" strike="noStrike">
                <a:solidFill>
                  <a:srgbClr val="0c0c0c"/>
                </a:solidFill>
                <a:latin typeface="Arial"/>
              </a:rPr>
              <a:t>transports en </a:t>
            </a:r>
            <a:r>
              <a:rPr b="1" lang="fr-FR" sz="2800" strike="noStrike">
                <a:solidFill>
                  <a:srgbClr val="0c0c0c"/>
                </a:solidFill>
                <a:latin typeface="Arial"/>
              </a:rPr>
              <a:t>
</a:t>
            </a:r>
            <a:r>
              <a:rPr b="1" lang="fr-FR" sz="2800" strike="noStrike">
                <a:solidFill>
                  <a:srgbClr val="0c0c0c"/>
                </a:solidFill>
                <a:latin typeface="Arial"/>
              </a:rPr>
              <a:t>commun de </a:t>
            </a:r>
            <a:r>
              <a:rPr b="1" lang="fr-FR" sz="2800" strike="noStrike">
                <a:solidFill>
                  <a:srgbClr val="0c0c0c"/>
                </a:solidFill>
                <a:latin typeface="Arial"/>
              </a:rPr>
              <a:t>
</a:t>
            </a:r>
            <a:r>
              <a:rPr b="1" lang="fr-FR" sz="2800" strike="noStrike">
                <a:solidFill>
                  <a:srgbClr val="0c0c0c"/>
                </a:solidFill>
                <a:latin typeface="Arial"/>
              </a:rPr>
              <a:t>Rennes ?</a:t>
            </a:r>
            <a:endParaRPr/>
          </a:p>
        </p:txBody>
      </p:sp>
      <p:sp>
        <p:nvSpPr>
          <p:cNvPr id="188" name="CustomShape 2"/>
          <p:cNvSpPr/>
          <p:nvPr/>
        </p:nvSpPr>
        <p:spPr>
          <a:xfrm>
            <a:off x="6084000" y="0"/>
            <a:ext cx="2664000" cy="1218240"/>
          </a:xfrm>
          <a:prstGeom prst="rect">
            <a:avLst/>
          </a:prstGeom>
          <a:noFill/>
          <a:ln>
            <a:noFill/>
          </a:ln>
        </p:spPr>
        <p:style>
          <a:lnRef idx="0"/>
          <a:fillRef idx="0"/>
          <a:effectRef idx="0"/>
          <a:fontRef idx="minor"/>
        </p:style>
        <p:txBody>
          <a:bodyPr lIns="90000" rIns="90000" tIns="45000" bIns="45000"/>
          <a:p>
            <a:pPr algn="r">
              <a:lnSpc>
                <a:spcPct val="100000"/>
              </a:lnSpc>
            </a:pPr>
            <a:r>
              <a:rPr b="1" lang="fr-FR" strike="noStrike">
                <a:solidFill>
                  <a:srgbClr val="ffffff"/>
                </a:solidFill>
                <a:latin typeface="Arial"/>
              </a:rPr>
              <a:t>Encadrants</a:t>
            </a:r>
            <a:endParaRPr/>
          </a:p>
          <a:p>
            <a:pPr algn="r">
              <a:lnSpc>
                <a:spcPct val="100000"/>
              </a:lnSpc>
            </a:pPr>
            <a:r>
              <a:rPr lang="fr-FR" strike="noStrike">
                <a:solidFill>
                  <a:srgbClr val="0c0c0c"/>
                </a:solidFill>
                <a:latin typeface="Arial"/>
              </a:rPr>
              <a:t>Gildas </a:t>
            </a:r>
            <a:r>
              <a:rPr lang="fr-FR" strike="noStrike">
                <a:solidFill>
                  <a:srgbClr val="0c0c0c"/>
                </a:solidFill>
                <a:latin typeface="Arial"/>
              </a:rPr>
              <a:t>Avoine</a:t>
            </a:r>
            <a:endParaRPr/>
          </a:p>
          <a:p>
            <a:pPr algn="r">
              <a:lnSpc>
                <a:spcPct val="100000"/>
              </a:lnSpc>
            </a:pPr>
            <a:r>
              <a:rPr lang="fr-FR" strike="noStrike">
                <a:solidFill>
                  <a:srgbClr val="0c0c0c"/>
                </a:solidFill>
                <a:latin typeface="Arial"/>
              </a:rPr>
              <a:t>Barbara </a:t>
            </a:r>
            <a:r>
              <a:rPr lang="fr-FR" strike="noStrike">
                <a:solidFill>
                  <a:srgbClr val="0c0c0c"/>
                </a:solidFill>
                <a:latin typeface="Arial"/>
              </a:rPr>
              <a:t>Kordy</a:t>
            </a:r>
            <a:endParaRPr/>
          </a:p>
          <a:p>
            <a:pPr algn="r">
              <a:lnSpc>
                <a:spcPct val="100000"/>
              </a:lnSpc>
            </a:pPr>
            <a:endParaRPr/>
          </a:p>
        </p:txBody>
      </p:sp>
      <p:sp>
        <p:nvSpPr>
          <p:cNvPr id="189" name="CustomShape 3"/>
          <p:cNvSpPr/>
          <p:nvPr/>
        </p:nvSpPr>
        <p:spPr>
          <a:xfrm>
            <a:off x="5796000" y="4149000"/>
            <a:ext cx="3024000" cy="2010600"/>
          </a:xfrm>
          <a:prstGeom prst="rect">
            <a:avLst/>
          </a:prstGeom>
          <a:noFill/>
          <a:ln>
            <a:noFill/>
          </a:ln>
        </p:spPr>
        <p:style>
          <a:lnRef idx="0"/>
          <a:fillRef idx="0"/>
          <a:effectRef idx="0"/>
          <a:fontRef idx="minor"/>
        </p:style>
        <p:txBody>
          <a:bodyPr lIns="90000" rIns="90000" tIns="45000" bIns="45000"/>
          <a:p>
            <a:pPr algn="r">
              <a:lnSpc>
                <a:spcPct val="100000"/>
              </a:lnSpc>
            </a:pPr>
            <a:r>
              <a:rPr b="1" lang="fr-FR" strike="noStrike">
                <a:solidFill>
                  <a:srgbClr val="ff0000"/>
                </a:solidFill>
                <a:latin typeface="Arial"/>
              </a:rPr>
              <a:t>Étudiants</a:t>
            </a:r>
            <a:endParaRPr/>
          </a:p>
          <a:p>
            <a:pPr algn="r">
              <a:lnSpc>
                <a:spcPct val="100000"/>
              </a:lnSpc>
            </a:pPr>
            <a:r>
              <a:rPr lang="fr-FR" strike="noStrike">
                <a:solidFill>
                  <a:srgbClr val="212121"/>
                </a:solidFill>
                <a:latin typeface="Arial"/>
              </a:rPr>
              <a:t>Pierre-Marie </a:t>
            </a:r>
            <a:r>
              <a:rPr lang="fr-FR" strike="noStrike">
                <a:solidFill>
                  <a:srgbClr val="212121"/>
                </a:solidFill>
                <a:latin typeface="Arial"/>
              </a:rPr>
              <a:t>Airiau</a:t>
            </a:r>
            <a:endParaRPr/>
          </a:p>
          <a:p>
            <a:pPr algn="r">
              <a:lnSpc>
                <a:spcPct val="100000"/>
              </a:lnSpc>
            </a:pPr>
            <a:r>
              <a:rPr lang="fr-FR" strike="noStrike">
                <a:solidFill>
                  <a:srgbClr val="212121"/>
                </a:solidFill>
                <a:latin typeface="Arial"/>
              </a:rPr>
              <a:t>Valentin </a:t>
            </a:r>
            <a:r>
              <a:rPr lang="fr-FR" strike="noStrike">
                <a:solidFill>
                  <a:srgbClr val="212121"/>
                </a:solidFill>
                <a:latin typeface="Arial"/>
              </a:rPr>
              <a:t>Esmieu</a:t>
            </a:r>
            <a:endParaRPr/>
          </a:p>
          <a:p>
            <a:pPr algn="r">
              <a:lnSpc>
                <a:spcPct val="100000"/>
              </a:lnSpc>
            </a:pPr>
            <a:r>
              <a:rPr lang="fr-FR" strike="noStrike">
                <a:solidFill>
                  <a:srgbClr val="212121"/>
                </a:solidFill>
                <a:latin typeface="Arial"/>
              </a:rPr>
              <a:t>Hoel </a:t>
            </a:r>
            <a:r>
              <a:rPr lang="fr-FR" strike="noStrike">
                <a:solidFill>
                  <a:srgbClr val="212121"/>
                </a:solidFill>
                <a:latin typeface="Arial"/>
              </a:rPr>
              <a:t>Kervadec</a:t>
            </a:r>
            <a:endParaRPr/>
          </a:p>
          <a:p>
            <a:pPr algn="r">
              <a:lnSpc>
                <a:spcPct val="100000"/>
              </a:lnSpc>
            </a:pPr>
            <a:r>
              <a:rPr lang="fr-FR" strike="noStrike">
                <a:solidFill>
                  <a:srgbClr val="212121"/>
                </a:solidFill>
                <a:latin typeface="Arial"/>
              </a:rPr>
              <a:t>Maud </a:t>
            </a:r>
            <a:r>
              <a:rPr lang="fr-FR" strike="noStrike">
                <a:solidFill>
                  <a:srgbClr val="212121"/>
                </a:solidFill>
                <a:latin typeface="Arial"/>
              </a:rPr>
              <a:t>Leray</a:t>
            </a:r>
            <a:endParaRPr/>
          </a:p>
          <a:p>
            <a:pPr algn="r">
              <a:lnSpc>
                <a:spcPct val="100000"/>
              </a:lnSpc>
            </a:pPr>
            <a:r>
              <a:rPr lang="fr-FR" strike="noStrike">
                <a:solidFill>
                  <a:srgbClr val="212121"/>
                </a:solidFill>
                <a:latin typeface="Arial"/>
              </a:rPr>
              <a:t>Florent </a:t>
            </a:r>
            <a:r>
              <a:rPr lang="fr-FR" strike="noStrike">
                <a:solidFill>
                  <a:srgbClr val="212121"/>
                </a:solidFill>
                <a:latin typeface="Arial"/>
              </a:rPr>
              <a:t>Mallard</a:t>
            </a:r>
            <a:endParaRPr/>
          </a:p>
          <a:p>
            <a:pPr algn="r">
              <a:lnSpc>
                <a:spcPct val="100000"/>
              </a:lnSpc>
            </a:pPr>
            <a:r>
              <a:rPr lang="fr-FR" strike="noStrike">
                <a:solidFill>
                  <a:srgbClr val="212121"/>
                </a:solidFill>
                <a:latin typeface="Arial"/>
              </a:rPr>
              <a:t>Corentin </a:t>
            </a:r>
            <a:r>
              <a:rPr lang="fr-FR" strike="noStrike">
                <a:solidFill>
                  <a:srgbClr val="212121"/>
                </a:solidFill>
                <a:latin typeface="Arial"/>
              </a:rPr>
              <a:t>Nicole</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52" name="Image 105" descr=""/>
          <p:cNvPicPr/>
          <p:nvPr/>
        </p:nvPicPr>
        <p:blipFill>
          <a:blip r:embed="rId1"/>
          <a:stretch/>
        </p:blipFill>
        <p:spPr>
          <a:xfrm>
            <a:off x="1850400" y="1000440"/>
            <a:ext cx="5524200" cy="4884120"/>
          </a:xfrm>
          <a:prstGeom prst="rect">
            <a:avLst/>
          </a:prstGeom>
          <a:ln>
            <a:noFill/>
          </a:ln>
        </p:spPr>
      </p:pic>
      <p:sp>
        <p:nvSpPr>
          <p:cNvPr id="253" name="TextShape 1"/>
          <p:cNvSpPr txBox="1"/>
          <p:nvPr/>
        </p:nvSpPr>
        <p:spPr>
          <a:xfrm>
            <a:off x="1763640" y="93600"/>
            <a:ext cx="6460560" cy="571320"/>
          </a:xfrm>
          <a:prstGeom prst="rect">
            <a:avLst/>
          </a:prstGeom>
          <a:noFill/>
          <a:ln>
            <a:noFill/>
          </a:ln>
        </p:spPr>
        <p:txBody>
          <a:bodyPr anchor="ctr"/>
          <a:p>
            <a:r>
              <a:rPr b="1" lang="fr-FR" sz="2800">
                <a:solidFill>
                  <a:srgbClr val="4f4d50"/>
                </a:solidFill>
                <a:latin typeface="Arial"/>
              </a:rPr>
              <a:t>ADTool</a:t>
            </a: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4" name="TextShape 1"/>
          <p:cNvSpPr txBox="1"/>
          <p:nvPr/>
        </p:nvSpPr>
        <p:spPr>
          <a:xfrm>
            <a:off x="457200" y="908640"/>
            <a:ext cx="8229240" cy="5544360"/>
          </a:xfrm>
          <a:prstGeom prst="rect">
            <a:avLst/>
          </a:prstGeom>
          <a:noFill/>
          <a:ln>
            <a:noFill/>
          </a:ln>
        </p:spPr>
        <p:txBody>
          <a:bodyPr/>
          <a:p>
            <a:pPr>
              <a:lnSpc>
                <a:spcPct val="100000"/>
              </a:lnSpc>
            </a:pPr>
            <a:endParaRPr/>
          </a:p>
          <a:p>
            <a:pPr>
              <a:lnSpc>
                <a:spcPct val="100000"/>
              </a:lnSpc>
            </a:pPr>
            <a:r>
              <a:rPr b="1" lang="fr-FR" sz="2600" strike="noStrike" u="sng">
                <a:solidFill>
                  <a:srgbClr val="004d6f"/>
                </a:solidFill>
                <a:latin typeface="Arial"/>
              </a:rPr>
              <a:t>Objectifs</a:t>
            </a:r>
            <a:r>
              <a:rPr b="1" lang="fr-FR" sz="2200" strike="noStrike">
                <a:solidFill>
                  <a:srgbClr val="004d6f"/>
                </a:solidFill>
                <a:latin typeface="Arial"/>
              </a:rPr>
              <a:t> :</a:t>
            </a:r>
            <a:endParaRPr/>
          </a:p>
          <a:p>
            <a:pPr>
              <a:lnSpc>
                <a:spcPct val="100000"/>
              </a:lnSpc>
            </a:pPr>
            <a:endParaRPr/>
          </a:p>
          <a:p>
            <a:pPr lvl="1">
              <a:buSzPct val="75000"/>
              <a:buFont typeface="StarSymbol"/>
              <a:buChar char=""/>
            </a:pPr>
            <a:r>
              <a:rPr b="1" lang="fr-FR" sz="2000" strike="noStrike">
                <a:solidFill>
                  <a:srgbClr val="004d6f"/>
                </a:solidFill>
                <a:latin typeface="Arial"/>
              </a:rPr>
              <a:t>Aider à l’analyse des ADTrees</a:t>
            </a:r>
            <a:endParaRPr/>
          </a:p>
          <a:p>
            <a:pPr>
              <a:lnSpc>
                <a:spcPct val="100000"/>
              </a:lnSpc>
            </a:pPr>
            <a:endParaRPr/>
          </a:p>
          <a:p>
            <a:pPr lvl="1">
              <a:buSzPct val="75000"/>
              <a:buFont typeface="StarSymbol"/>
              <a:buChar char=""/>
            </a:pPr>
            <a:r>
              <a:rPr b="1" lang="fr-FR" sz="2000" strike="noStrike">
                <a:solidFill>
                  <a:srgbClr val="004d6f"/>
                </a:solidFill>
                <a:latin typeface="Arial"/>
              </a:rPr>
              <a:t>À destination des experts en sécurité</a:t>
            </a:r>
            <a:endParaRPr/>
          </a:p>
          <a:p>
            <a:pPr>
              <a:lnSpc>
                <a:spcPct val="100000"/>
              </a:lnSpc>
            </a:pPr>
            <a:endParaRPr/>
          </a:p>
          <a:p>
            <a:pPr>
              <a:lnSpc>
                <a:spcPct val="100000"/>
              </a:lnSpc>
            </a:pPr>
            <a:endParaRPr/>
          </a:p>
          <a:p>
            <a:pPr>
              <a:lnSpc>
                <a:spcPct val="100000"/>
              </a:lnSpc>
            </a:pPr>
            <a:endParaRPr/>
          </a:p>
        </p:txBody>
      </p:sp>
      <p:sp>
        <p:nvSpPr>
          <p:cNvPr id="255" name="TextShape 2"/>
          <p:cNvSpPr txBox="1"/>
          <p:nvPr/>
        </p:nvSpPr>
        <p:spPr>
          <a:xfrm>
            <a:off x="1763640" y="93600"/>
            <a:ext cx="6460560" cy="571320"/>
          </a:xfrm>
          <a:prstGeom prst="rect">
            <a:avLst/>
          </a:prstGeom>
          <a:noFill/>
          <a:ln>
            <a:noFill/>
          </a:ln>
        </p:spPr>
        <p:txBody>
          <a:bodyPr anchor="ctr"/>
          <a:p>
            <a:r>
              <a:rPr b="1" lang="fr-FR" sz="2800">
                <a:solidFill>
                  <a:srgbClr val="4f4d50"/>
                </a:solidFill>
                <a:latin typeface="Arial"/>
              </a:rPr>
              <a:t>Cahier des charges</a:t>
            </a:r>
            <a:endParaRPr/>
          </a:p>
        </p:txBody>
      </p:sp>
    </p:spTree>
  </p:cSld>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254">
                                            <p:txEl>
                                              <p:pRg st="13" end="1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254">
                                            <p:txEl>
                                              <p:pRg st="44" end="4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56" name="Picture 4" descr=""/>
          <p:cNvPicPr/>
          <p:nvPr/>
        </p:nvPicPr>
        <p:blipFill>
          <a:blip r:embed="rId1"/>
          <a:stretch/>
        </p:blipFill>
        <p:spPr>
          <a:xfrm>
            <a:off x="504000" y="1359000"/>
            <a:ext cx="8208720" cy="4617000"/>
          </a:xfrm>
          <a:prstGeom prst="rect">
            <a:avLst/>
          </a:prstGeom>
          <a:ln>
            <a:noFill/>
          </a:ln>
        </p:spPr>
      </p:pic>
      <p:sp>
        <p:nvSpPr>
          <p:cNvPr id="257" name="TextShape 1"/>
          <p:cNvSpPr txBox="1"/>
          <p:nvPr/>
        </p:nvSpPr>
        <p:spPr>
          <a:xfrm>
            <a:off x="1763640" y="93600"/>
            <a:ext cx="6460560" cy="571320"/>
          </a:xfrm>
          <a:prstGeom prst="rect">
            <a:avLst/>
          </a:prstGeom>
          <a:noFill/>
          <a:ln>
            <a:noFill/>
          </a:ln>
        </p:spPr>
        <p:txBody>
          <a:bodyPr anchor="ctr"/>
          <a:p>
            <a:r>
              <a:rPr b="1" lang="fr-FR" sz="2800">
                <a:solidFill>
                  <a:srgbClr val="4f4d50"/>
                </a:solidFill>
                <a:latin typeface="Arial"/>
              </a:rPr>
              <a:t>Interface de Glasir</a:t>
            </a:r>
            <a:endParaRPr/>
          </a:p>
        </p:txBody>
      </p:sp>
    </p:spTree>
  </p:cSld>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58" name="Espace réservé du contenu 2" descr=""/>
          <p:cNvPicPr/>
          <p:nvPr/>
        </p:nvPicPr>
        <p:blipFill>
          <a:blip r:embed="rId1"/>
          <a:stretch/>
        </p:blipFill>
        <p:spPr>
          <a:xfrm>
            <a:off x="4510440" y="1654920"/>
            <a:ext cx="4504320" cy="2637720"/>
          </a:xfrm>
          <a:prstGeom prst="rect">
            <a:avLst/>
          </a:prstGeom>
          <a:ln>
            <a:noFill/>
          </a:ln>
        </p:spPr>
      </p:pic>
      <p:pic>
        <p:nvPicPr>
          <p:cNvPr id="259" name="Image 4" descr=""/>
          <p:cNvPicPr/>
          <p:nvPr/>
        </p:nvPicPr>
        <p:blipFill>
          <a:blip r:embed="rId2"/>
          <a:srcRect l="0" t="0" r="142307" b="0"/>
          <a:stretch/>
        </p:blipFill>
        <p:spPr>
          <a:xfrm>
            <a:off x="0" y="1616040"/>
            <a:ext cx="4571640" cy="2676600"/>
          </a:xfrm>
          <a:prstGeom prst="rect">
            <a:avLst/>
          </a:prstGeom>
          <a:ln>
            <a:noFill/>
          </a:ln>
        </p:spPr>
      </p:pic>
      <p:sp>
        <p:nvSpPr>
          <p:cNvPr id="260" name="CustomShape 1"/>
          <p:cNvSpPr/>
          <p:nvPr/>
        </p:nvSpPr>
        <p:spPr>
          <a:xfrm>
            <a:off x="395640" y="4509000"/>
            <a:ext cx="38160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trike="noStrike">
                <a:solidFill>
                  <a:srgbClr val="5f5e5e"/>
                </a:solidFill>
                <a:latin typeface="Arial"/>
              </a:rPr>
              <a:t>Arbre valué selon le coût minimum pour l’attaquant</a:t>
            </a:r>
            <a:endParaRPr/>
          </a:p>
        </p:txBody>
      </p:sp>
      <p:sp>
        <p:nvSpPr>
          <p:cNvPr id="261" name="CustomShape 2"/>
          <p:cNvSpPr/>
          <p:nvPr/>
        </p:nvSpPr>
        <p:spPr>
          <a:xfrm>
            <a:off x="4716000" y="4509000"/>
            <a:ext cx="3954600" cy="639000"/>
          </a:xfrm>
          <a:prstGeom prst="rect">
            <a:avLst/>
          </a:prstGeom>
          <a:noFill/>
          <a:ln>
            <a:noFill/>
          </a:ln>
        </p:spPr>
        <p:style>
          <a:lnRef idx="0"/>
          <a:fillRef idx="0"/>
          <a:effectRef idx="0"/>
          <a:fontRef idx="minor"/>
        </p:style>
        <p:txBody>
          <a:bodyPr lIns="90000" rIns="90000" tIns="45000" bIns="45000"/>
          <a:p>
            <a:pPr algn="ctr">
              <a:lnSpc>
                <a:spcPct val="100000"/>
              </a:lnSpc>
            </a:pPr>
            <a:r>
              <a:rPr b="1" lang="fr-FR" strike="noStrike">
                <a:solidFill>
                  <a:srgbClr val="5f5e5e"/>
                </a:solidFill>
                <a:latin typeface="Arial"/>
              </a:rPr>
              <a:t>Arbre valué selon le temps minimum pour l’attaquant</a:t>
            </a:r>
            <a:endParaRPr/>
          </a:p>
        </p:txBody>
      </p:sp>
      <p:sp>
        <p:nvSpPr>
          <p:cNvPr id="262" name="TextShape 3"/>
          <p:cNvSpPr txBox="1"/>
          <p:nvPr/>
        </p:nvSpPr>
        <p:spPr>
          <a:xfrm>
            <a:off x="1763640" y="93600"/>
            <a:ext cx="6460560" cy="571320"/>
          </a:xfrm>
          <a:prstGeom prst="rect">
            <a:avLst/>
          </a:prstGeom>
          <a:noFill/>
          <a:ln>
            <a:noFill/>
          </a:ln>
        </p:spPr>
        <p:txBody>
          <a:bodyPr anchor="ctr"/>
          <a:p>
            <a:r>
              <a:rPr b="1" lang="fr-FR" sz="2800">
                <a:solidFill>
                  <a:srgbClr val="4f4d50"/>
                </a:solidFill>
                <a:latin typeface="Arial"/>
              </a:rPr>
              <a:t>Paramètre de synthèse</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TextShape 1"/>
          <p:cNvSpPr txBox="1"/>
          <p:nvPr/>
        </p:nvSpPr>
        <p:spPr>
          <a:xfrm>
            <a:off x="457200" y="908640"/>
            <a:ext cx="8229240" cy="5544360"/>
          </a:xfrm>
          <a:prstGeom prst="rect">
            <a:avLst/>
          </a:prstGeom>
          <a:noFill/>
          <a:ln>
            <a:noFill/>
          </a:ln>
        </p:spPr>
        <p:txBody>
          <a:bodyPr/>
          <a:p>
            <a:pPr>
              <a:lnSpc>
                <a:spcPct val="100000"/>
              </a:lnSpc>
            </a:pPr>
            <a:r>
              <a:rPr b="1" lang="fr-FR" sz="2000" strike="noStrike">
                <a:solidFill>
                  <a:srgbClr val="004d6f"/>
                </a:solidFill>
                <a:latin typeface="Arial"/>
              </a:rPr>
              <a:t>Définition d’un nouveau paramètre :</a:t>
            </a:r>
            <a:endParaRPr/>
          </a:p>
          <a:p>
            <a:pPr>
              <a:lnSpc>
                <a:spcPct val="100000"/>
              </a:lnSpc>
            </a:pPr>
            <a:endParaRPr/>
          </a:p>
          <a:p>
            <a:pPr>
              <a:lnSpc>
                <a:spcPct val="100000"/>
              </a:lnSpc>
            </a:pPr>
            <a:endParaRPr/>
          </a:p>
          <a:p>
            <a:pPr>
              <a:lnSpc>
                <a:spcPct val="100000"/>
              </a:lnSpc>
            </a:pPr>
            <a:endParaRPr/>
          </a:p>
        </p:txBody>
      </p:sp>
      <p:sp>
        <p:nvSpPr>
          <p:cNvPr id="264" name="CustomShape 2"/>
          <p:cNvSpPr/>
          <p:nvPr/>
        </p:nvSpPr>
        <p:spPr>
          <a:xfrm>
            <a:off x="1979640" y="1572480"/>
            <a:ext cx="4752000" cy="553680"/>
          </a:xfrm>
          <a:prstGeom prst="rect">
            <a:avLst/>
          </a:prstGeom>
          <a:noFill/>
          <a:ln>
            <a:noFill/>
          </a:ln>
        </p:spPr>
        <p:style>
          <a:lnRef idx="0"/>
          <a:fillRef idx="0"/>
          <a:effectRef idx="0"/>
          <a:fontRef idx="minor"/>
        </p:style>
      </p:sp>
      <p:sp>
        <p:nvSpPr>
          <p:cNvPr id="265" name="CustomShape 3"/>
          <p:cNvSpPr/>
          <p:nvPr/>
        </p:nvSpPr>
        <p:spPr>
          <a:xfrm>
            <a:off x="1979640" y="1572480"/>
            <a:ext cx="4752000" cy="553680"/>
          </a:xfrm>
          <a:prstGeom prst="rect">
            <a:avLst/>
          </a:prstGeom>
          <a:blipFill>
            <a:blip r:embed="rId1"/>
            <a:stretch>
              <a:fillRect/>
            </a:stretch>
          </a:blipFill>
          <a:ln>
            <a:noFill/>
          </a:ln>
        </p:spPr>
        <p:style>
          <a:lnRef idx="0"/>
          <a:fillRef idx="0"/>
          <a:effectRef idx="0"/>
          <a:fontRef idx="minor"/>
        </p:style>
        <p:txBody>
          <a:bodyPr lIns="90000" rIns="90000" tIns="45000" bIns="45000"/>
          <a:p>
            <a:pPr>
              <a:lnSpc>
                <a:spcPct val="100000"/>
              </a:lnSpc>
            </a:pPr>
            <a:r>
              <a:rPr lang="fr-FR" strike="noStrike">
                <a:solidFill>
                  <a:srgbClr val="5f5e5e"/>
                </a:solidFill>
                <a:latin typeface="Arial"/>
              </a:rPr>
              <a:t> </a:t>
            </a:r>
            <a:endParaRPr/>
          </a:p>
        </p:txBody>
      </p:sp>
      <p:pic>
        <p:nvPicPr>
          <p:cNvPr id="266" name="Image 5" descr=""/>
          <p:cNvPicPr/>
          <p:nvPr/>
        </p:nvPicPr>
        <p:blipFill>
          <a:blip r:embed="rId2"/>
          <a:stretch/>
        </p:blipFill>
        <p:spPr>
          <a:xfrm>
            <a:off x="1629000" y="2567520"/>
            <a:ext cx="5885640" cy="3444480"/>
          </a:xfrm>
          <a:prstGeom prst="rect">
            <a:avLst/>
          </a:prstGeom>
          <a:ln>
            <a:noFill/>
          </a:ln>
        </p:spPr>
      </p:pic>
      <p:sp>
        <p:nvSpPr>
          <p:cNvPr id="267" name="TextShape 4"/>
          <p:cNvSpPr txBox="1"/>
          <p:nvPr/>
        </p:nvSpPr>
        <p:spPr>
          <a:xfrm>
            <a:off x="1763640" y="93960"/>
            <a:ext cx="6460560" cy="571320"/>
          </a:xfrm>
          <a:prstGeom prst="rect">
            <a:avLst/>
          </a:prstGeom>
          <a:noFill/>
          <a:ln>
            <a:noFill/>
          </a:ln>
        </p:spPr>
        <p:txBody>
          <a:bodyPr anchor="ctr"/>
          <a:p>
            <a:r>
              <a:rPr b="1" lang="fr-FR" sz="2800">
                <a:solidFill>
                  <a:srgbClr val="4f4d50"/>
                </a:solidFill>
                <a:latin typeface="Arial"/>
              </a:rPr>
              <a:t>Paramètre de synthèse</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68" name="Espace réservé du contenu 4" descr=""/>
          <p:cNvPicPr/>
          <p:nvPr/>
        </p:nvPicPr>
        <p:blipFill>
          <a:blip r:embed="rId1"/>
          <a:stretch/>
        </p:blipFill>
        <p:spPr>
          <a:xfrm>
            <a:off x="179640" y="1268640"/>
            <a:ext cx="8849160" cy="4372920"/>
          </a:xfrm>
          <a:prstGeom prst="rect">
            <a:avLst/>
          </a:prstGeom>
          <a:ln>
            <a:noFill/>
          </a:ln>
        </p:spPr>
      </p:pic>
      <p:sp>
        <p:nvSpPr>
          <p:cNvPr id="269" name="TextShape 1"/>
          <p:cNvSpPr txBox="1"/>
          <p:nvPr/>
        </p:nvSpPr>
        <p:spPr>
          <a:xfrm>
            <a:off x="1763640" y="93960"/>
            <a:ext cx="6460560" cy="571320"/>
          </a:xfrm>
          <a:prstGeom prst="rect">
            <a:avLst/>
          </a:prstGeom>
          <a:noFill/>
          <a:ln>
            <a:noFill/>
          </a:ln>
        </p:spPr>
        <p:txBody>
          <a:bodyPr anchor="ctr"/>
          <a:p>
            <a:r>
              <a:rPr b="1" lang="fr-FR" sz="2800">
                <a:solidFill>
                  <a:srgbClr val="4f4d50"/>
                </a:solidFill>
                <a:latin typeface="Arial"/>
              </a:rPr>
              <a:t>Filtre</a:t>
            </a:r>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0" name="Espace réservé du contenu 4" descr=""/>
          <p:cNvPicPr/>
          <p:nvPr/>
        </p:nvPicPr>
        <p:blipFill>
          <a:blip r:embed="rId1"/>
          <a:srcRect l="0" t="0" r="8050" b="0"/>
          <a:stretch/>
        </p:blipFill>
        <p:spPr>
          <a:xfrm>
            <a:off x="179640" y="1268640"/>
            <a:ext cx="8136720" cy="4372920"/>
          </a:xfrm>
          <a:prstGeom prst="rect">
            <a:avLst/>
          </a:prstGeom>
          <a:ln>
            <a:noFill/>
          </a:ln>
        </p:spPr>
      </p:pic>
      <p:pic>
        <p:nvPicPr>
          <p:cNvPr id="271" name="Image 2" descr=""/>
          <p:cNvPicPr/>
          <p:nvPr/>
        </p:nvPicPr>
        <p:blipFill>
          <a:blip r:embed="rId2"/>
          <a:stretch/>
        </p:blipFill>
        <p:spPr>
          <a:xfrm>
            <a:off x="2988000" y="57600"/>
            <a:ext cx="5954040" cy="6621120"/>
          </a:xfrm>
          <a:prstGeom prst="rect">
            <a:avLst/>
          </a:prstGeom>
          <a:ln>
            <a:noFill/>
          </a:ln>
        </p:spPr>
      </p:pic>
      <p:sp>
        <p:nvSpPr>
          <p:cNvPr id="272" name="CustomShape 1"/>
          <p:cNvSpPr/>
          <p:nvPr/>
        </p:nvSpPr>
        <p:spPr>
          <a:xfrm>
            <a:off x="576000" y="1268640"/>
            <a:ext cx="3384000" cy="1004400"/>
          </a:xfrm>
          <a:prstGeom prst="rect">
            <a:avLst/>
          </a:prstGeom>
          <a:noFill/>
          <a:ln>
            <a:noFill/>
          </a:ln>
        </p:spPr>
        <p:style>
          <a:lnRef idx="0"/>
          <a:fillRef idx="0"/>
          <a:effectRef idx="0"/>
          <a:fontRef idx="minor"/>
        </p:style>
        <p:txBody>
          <a:bodyPr lIns="90000" rIns="90000" tIns="45000" bIns="45000"/>
          <a:p>
            <a:pPr>
              <a:lnSpc>
                <a:spcPct val="100000"/>
              </a:lnSpc>
            </a:pPr>
            <a:r>
              <a:rPr b="1" lang="fr-FR" sz="2000" strike="noStrike">
                <a:solidFill>
                  <a:srgbClr val="5f5e5e"/>
                </a:solidFill>
                <a:latin typeface="Arial"/>
              </a:rPr>
              <a:t>Arbre filtré pour un coût compris dans l’intervalle [0,500]</a:t>
            </a:r>
            <a:endParaRPr/>
          </a:p>
        </p:txBody>
      </p:sp>
      <p:sp>
        <p:nvSpPr>
          <p:cNvPr id="273" name="TextShape 2"/>
          <p:cNvSpPr txBox="1"/>
          <p:nvPr/>
        </p:nvSpPr>
        <p:spPr>
          <a:xfrm>
            <a:off x="1763640" y="94320"/>
            <a:ext cx="6460560" cy="571320"/>
          </a:xfrm>
          <a:prstGeom prst="rect">
            <a:avLst/>
          </a:prstGeom>
          <a:noFill/>
          <a:ln>
            <a:noFill/>
          </a:ln>
        </p:spPr>
        <p:txBody>
          <a:bodyPr anchor="ctr"/>
          <a:p>
            <a:r>
              <a:rPr b="1" lang="fr-FR" sz="2800">
                <a:solidFill>
                  <a:srgbClr val="4f4d50"/>
                </a:solidFill>
                <a:latin typeface="Arial"/>
              </a:rPr>
              <a:t>Filtre</a:t>
            </a:r>
            <a:endParaRPr/>
          </a:p>
        </p:txBody>
      </p:sp>
    </p:spTree>
  </p:cSld>
  <p:transition spd="med">
    <p:fade/>
  </p:transition>
  <p:timing>
    <p:tnLst>
      <p:par>
        <p:cTn id="89" dur="indefinite" restart="never" nodeType="tmRoot">
          <p:childTnLst>
            <p:seq>
              <p:cTn id="90" dur="indefinite" nodeType="mainSeq">
                <p:childTnLst>
                  <p:par>
                    <p:cTn id="91" fill="hold">
                      <p:stCondLst>
                        <p:cond delay="indefinite"/>
                      </p:stCondLst>
                      <p:childTnLst>
                        <p:par>
                          <p:cTn id="92" fill="hold">
                            <p:stCondLst>
                              <p:cond delay="0"/>
                            </p:stCondLst>
                            <p:childTnLst>
                              <p:par>
                                <p:cTn id="93" nodeType="clickEffect" fill="hold" presetClass="exit" presetID="1">
                                  <p:stCondLst>
                                    <p:cond delay="0"/>
                                  </p:stCondLst>
                                  <p:childTnLst>
                                    <p:set>
                                      <p:cBhvr>
                                        <p:cTn id="94" dur="1" fill="hold">
                                          <p:stCondLst>
                                            <p:cond delay="0"/>
                                          </p:stCondLst>
                                        </p:cTn>
                                        <p:tgtEl>
                                          <p:spTgt spid="270"/>
                                        </p:tgtEl>
                                        <p:attrNameLst>
                                          <p:attrName>style.visibility</p:attrName>
                                        </p:attrNameLst>
                                      </p:cBhvr>
                                      <p:to>
                                        <p:strVal val="hidden"/>
                                      </p:to>
                                    </p:set>
                                  </p:childTnLst>
                                </p:cTn>
                              </p:par>
                              <p:par>
                                <p:cTn id="95" nodeType="withEffect" fill="hold" presetClass="entr" presetID="1">
                                  <p:stCondLst>
                                    <p:cond delay="0"/>
                                  </p:stCondLst>
                                  <p:childTnLst>
                                    <p:set>
                                      <p:cBhvr>
                                        <p:cTn id="96"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4" name="Espace réservé du contenu 4" descr=""/>
          <p:cNvPicPr/>
          <p:nvPr/>
        </p:nvPicPr>
        <p:blipFill>
          <a:blip r:embed="rId1"/>
          <a:stretch/>
        </p:blipFill>
        <p:spPr>
          <a:xfrm>
            <a:off x="320040" y="1377000"/>
            <a:ext cx="8722800" cy="4311000"/>
          </a:xfrm>
          <a:prstGeom prst="rect">
            <a:avLst/>
          </a:prstGeom>
          <a:ln>
            <a:noFill/>
          </a:ln>
        </p:spPr>
      </p:pic>
      <p:sp>
        <p:nvSpPr>
          <p:cNvPr id="275" name="TextShape 1"/>
          <p:cNvSpPr txBox="1"/>
          <p:nvPr/>
        </p:nvSpPr>
        <p:spPr>
          <a:xfrm>
            <a:off x="1763640" y="94320"/>
            <a:ext cx="6460560" cy="571320"/>
          </a:xfrm>
          <a:prstGeom prst="rect">
            <a:avLst/>
          </a:prstGeom>
          <a:noFill/>
          <a:ln>
            <a:noFill/>
          </a:ln>
        </p:spPr>
        <p:txBody>
          <a:bodyPr anchor="ctr"/>
          <a:p>
            <a:r>
              <a:rPr b="1" lang="fr-FR" sz="2800">
                <a:solidFill>
                  <a:srgbClr val="4f4d50"/>
                </a:solidFill>
                <a:latin typeface="Arial"/>
              </a:rPr>
              <a:t>Optimiseur</a:t>
            </a:r>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6" name="CustomShape 1"/>
          <p:cNvSpPr/>
          <p:nvPr/>
        </p:nvSpPr>
        <p:spPr>
          <a:xfrm>
            <a:off x="592920" y="2205000"/>
            <a:ext cx="2863080" cy="70020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2000" strike="noStrike">
                <a:solidFill>
                  <a:srgbClr val="5f5e5e"/>
                </a:solidFill>
                <a:latin typeface="Arial"/>
              </a:rPr>
              <a:t>Arbre optimisé pour un coût minimal</a:t>
            </a:r>
            <a:endParaRPr/>
          </a:p>
        </p:txBody>
      </p:sp>
      <p:pic>
        <p:nvPicPr>
          <p:cNvPr id="277" name="Image 6" descr=""/>
          <p:cNvPicPr/>
          <p:nvPr/>
        </p:nvPicPr>
        <p:blipFill>
          <a:blip r:embed="rId1"/>
          <a:stretch/>
        </p:blipFill>
        <p:spPr>
          <a:xfrm>
            <a:off x="4068000" y="450360"/>
            <a:ext cx="2406240" cy="6220800"/>
          </a:xfrm>
          <a:prstGeom prst="rect">
            <a:avLst/>
          </a:prstGeom>
          <a:ln>
            <a:noFill/>
          </a:ln>
        </p:spPr>
      </p:pic>
      <p:sp>
        <p:nvSpPr>
          <p:cNvPr id="278" name="TextShape 2"/>
          <p:cNvSpPr txBox="1"/>
          <p:nvPr/>
        </p:nvSpPr>
        <p:spPr>
          <a:xfrm>
            <a:off x="1763640" y="94320"/>
            <a:ext cx="6460560" cy="571320"/>
          </a:xfrm>
          <a:prstGeom prst="rect">
            <a:avLst/>
          </a:prstGeom>
          <a:noFill/>
          <a:ln>
            <a:noFill/>
          </a:ln>
        </p:spPr>
        <p:txBody>
          <a:bodyPr anchor="ctr"/>
          <a:p>
            <a:r>
              <a:rPr b="1" lang="fr-FR" sz="2800">
                <a:solidFill>
                  <a:srgbClr val="4f4d50"/>
                </a:solidFill>
                <a:latin typeface="Arial"/>
              </a:rPr>
              <a:t>Optimiseur</a:t>
            </a:r>
            <a:endParaRPr/>
          </a:p>
        </p:txBody>
      </p:sp>
    </p:spTree>
  </p:cSld>
  <p:transition spd="med">
    <p:fade/>
  </p:transition>
  <p:timing>
    <p:tnLst>
      <p:par>
        <p:cTn id="99" dur="indefinite" restart="never" nodeType="tmRoot">
          <p:childTnLst>
            <p:seq>
              <p:cTn id="100" nodeType="mainSeq">
                <p:childTnLst>
                  <p:par>
                    <p:cTn id="101" fill="freeze">
                      <p:stCondLst>
                        <p:cond delay="0"/>
                      </p:stCondLst>
                      <p:childTnLst>
                        <p:par>
                          <p:cTn id="102" fill="freeze">
                            <p:stCondLst>
                              <p:cond delay="0"/>
                            </p:stCondLst>
                            <p:childTnLst>
                              <p:par>
                                <p:cTn id="103" nodeType="withEffect" fill="hold" presetClass="entr" presetID="10">
                                  <p:stCondLst>
                                    <p:cond delay="0"/>
                                  </p:stCondLst>
                                  <p:childTnLst>
                                    <p:set>
                                      <p:cBhvr>
                                        <p:cTn id="104" dur="1" fill="hold">
                                          <p:stCondLst>
                                            <p:cond delay="0"/>
                                          </p:stCondLst>
                                        </p:cTn>
                                        <p:tgtEl>
                                          <p:spTgt spid="277"/>
                                        </p:tgtEl>
                                        <p:attrNameLst>
                                          <p:attrName>style.visibility</p:attrName>
                                        </p:attrNameLst>
                                      </p:cBhvr>
                                      <p:to>
                                        <p:strVal val="visible"/>
                                      </p:to>
                                    </p:set>
                                    <p:animEffect filter="fade" transition="in">
                                      <p:cBhvr additive="repl">
                                        <p:cTn id="105" dur="500"/>
                                        <p:tgtEl>
                                          <p:spTgt spid="2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CustomShape 1"/>
          <p:cNvSpPr/>
          <p:nvPr/>
        </p:nvSpPr>
        <p:spPr>
          <a:xfrm>
            <a:off x="539640" y="1124640"/>
            <a:ext cx="7684560" cy="575640"/>
          </a:xfrm>
          <a:prstGeom prst="rect">
            <a:avLst/>
          </a:prstGeom>
          <a:noFill/>
          <a:ln>
            <a:noFill/>
          </a:ln>
        </p:spPr>
        <p:style>
          <a:lnRef idx="0"/>
          <a:fillRef idx="0"/>
          <a:effectRef idx="0"/>
          <a:fontRef idx="minor"/>
        </p:style>
        <p:txBody>
          <a:bodyPr/>
          <a:p>
            <a:pPr>
              <a:lnSpc>
                <a:spcPct val="100000"/>
              </a:lnSpc>
            </a:pPr>
            <a:r>
              <a:rPr b="1" lang="fr-FR" sz="2400" strike="noStrike">
                <a:solidFill>
                  <a:srgbClr val="004d6f"/>
                </a:solidFill>
                <a:latin typeface="Arial"/>
              </a:rPr>
              <a:t>Des outils pour gérer son projet de modélisation dans Glasir :</a:t>
            </a:r>
            <a:endParaRPr/>
          </a:p>
        </p:txBody>
      </p:sp>
      <p:sp>
        <p:nvSpPr>
          <p:cNvPr id="280" name="CustomShape 2"/>
          <p:cNvSpPr/>
          <p:nvPr/>
        </p:nvSpPr>
        <p:spPr>
          <a:xfrm>
            <a:off x="481680" y="4843080"/>
            <a:ext cx="3960000" cy="973800"/>
          </a:xfrm>
          <a:prstGeom prst="rect">
            <a:avLst/>
          </a:prstGeom>
          <a:noFill/>
          <a:ln>
            <a:noFill/>
          </a:ln>
        </p:spPr>
        <p:style>
          <a:lnRef idx="0"/>
          <a:fillRef idx="0"/>
          <a:effectRef idx="0"/>
          <a:fontRef idx="minor"/>
        </p:style>
        <p:txBody>
          <a:bodyPr lIns="90000" rIns="90000" tIns="45000" bIns="45000"/>
          <a:p>
            <a:pPr>
              <a:lnSpc>
                <a:spcPct val="100000"/>
              </a:lnSpc>
            </a:pPr>
            <a:r>
              <a:rPr b="1" lang="fr-FR" sz="2000" strike="noStrike">
                <a:solidFill>
                  <a:srgbClr val="5f5e5e"/>
                </a:solidFill>
                <a:latin typeface="Arial"/>
              </a:rPr>
              <a:t>Un affichage des arbres du projet en arborescence</a:t>
            </a:r>
            <a:endParaRPr/>
          </a:p>
          <a:p>
            <a:pPr>
              <a:lnSpc>
                <a:spcPct val="100000"/>
              </a:lnSpc>
            </a:pPr>
            <a:endParaRPr/>
          </a:p>
        </p:txBody>
      </p:sp>
      <p:sp>
        <p:nvSpPr>
          <p:cNvPr id="281" name="CustomShape 3"/>
          <p:cNvSpPr/>
          <p:nvPr/>
        </p:nvSpPr>
        <p:spPr>
          <a:xfrm>
            <a:off x="4716000" y="4815000"/>
            <a:ext cx="4752000" cy="700200"/>
          </a:xfrm>
          <a:prstGeom prst="rect">
            <a:avLst/>
          </a:prstGeom>
          <a:noFill/>
          <a:ln>
            <a:noFill/>
          </a:ln>
        </p:spPr>
        <p:style>
          <a:lnRef idx="0"/>
          <a:fillRef idx="0"/>
          <a:effectRef idx="0"/>
          <a:fontRef idx="minor"/>
        </p:style>
        <p:txBody>
          <a:bodyPr lIns="90000" rIns="90000" tIns="45000" bIns="45000"/>
          <a:p>
            <a:pPr>
              <a:lnSpc>
                <a:spcPct val="100000"/>
              </a:lnSpc>
            </a:pPr>
            <a:r>
              <a:rPr b="1" lang="fr-FR" sz="2000" strike="noStrike">
                <a:solidFill>
                  <a:srgbClr val="5f5e5e"/>
                </a:solidFill>
                <a:latin typeface="Arial"/>
              </a:rPr>
              <a:t>Une bibliothèque de modèles</a:t>
            </a:r>
            <a:endParaRPr/>
          </a:p>
          <a:p>
            <a:pPr>
              <a:lnSpc>
                <a:spcPct val="100000"/>
              </a:lnSpc>
            </a:pPr>
            <a:endParaRPr/>
          </a:p>
        </p:txBody>
      </p:sp>
      <p:pic>
        <p:nvPicPr>
          <p:cNvPr id="282" name="Image 7" descr=""/>
          <p:cNvPicPr/>
          <p:nvPr/>
        </p:nvPicPr>
        <p:blipFill>
          <a:blip r:embed="rId1"/>
          <a:stretch/>
        </p:blipFill>
        <p:spPr>
          <a:xfrm>
            <a:off x="35640" y="2168280"/>
            <a:ext cx="4958280" cy="2359800"/>
          </a:xfrm>
          <a:prstGeom prst="rect">
            <a:avLst/>
          </a:prstGeom>
          <a:ln>
            <a:noFill/>
          </a:ln>
        </p:spPr>
      </p:pic>
      <p:sp>
        <p:nvSpPr>
          <p:cNvPr id="283" name="CustomShape 4"/>
          <p:cNvSpPr/>
          <p:nvPr/>
        </p:nvSpPr>
        <p:spPr>
          <a:xfrm>
            <a:off x="5220000" y="2934720"/>
            <a:ext cx="3466080" cy="639000"/>
          </a:xfrm>
          <a:prstGeom prst="rect">
            <a:avLst/>
          </a:prstGeom>
          <a:noFill/>
          <a:ln>
            <a:noFill/>
          </a:ln>
        </p:spPr>
        <p:style>
          <a:lnRef idx="0"/>
          <a:fillRef idx="0"/>
          <a:effectRef idx="0"/>
          <a:fontRef idx="minor"/>
        </p:style>
        <p:txBody>
          <a:bodyPr lIns="90000" rIns="90000" tIns="45000" bIns="45000"/>
          <a:p>
            <a:pPr>
              <a:lnSpc>
                <a:spcPct val="100000"/>
              </a:lnSpc>
            </a:pPr>
            <a:r>
              <a:rPr lang="fr-FR" strike="noStrike">
                <a:solidFill>
                  <a:srgbClr val="5f5e5e"/>
                </a:solidFill>
                <a:latin typeface="Arial"/>
              </a:rPr>
              <a:t>Mettre ici arbre typique</a:t>
            </a:r>
            <a:endParaRPr/>
          </a:p>
          <a:p>
            <a:pPr>
              <a:lnSpc>
                <a:spcPct val="100000"/>
              </a:lnSpc>
            </a:pPr>
            <a:endParaRPr/>
          </a:p>
        </p:txBody>
      </p:sp>
      <p:pic>
        <p:nvPicPr>
          <p:cNvPr id="284" name="Picture 2" descr=""/>
          <p:cNvPicPr/>
          <p:nvPr/>
        </p:nvPicPr>
        <p:blipFill>
          <a:blip r:embed="rId2"/>
          <a:stretch/>
        </p:blipFill>
        <p:spPr>
          <a:xfrm>
            <a:off x="4529880" y="1799640"/>
            <a:ext cx="4156200" cy="2916360"/>
          </a:xfrm>
          <a:prstGeom prst="rect">
            <a:avLst/>
          </a:prstGeom>
          <a:ln>
            <a:noFill/>
          </a:ln>
        </p:spPr>
      </p:pic>
      <p:sp>
        <p:nvSpPr>
          <p:cNvPr id="285" name="TextShape 5"/>
          <p:cNvSpPr txBox="1"/>
          <p:nvPr/>
        </p:nvSpPr>
        <p:spPr>
          <a:xfrm>
            <a:off x="1763640" y="94320"/>
            <a:ext cx="6460560" cy="571320"/>
          </a:xfrm>
          <a:prstGeom prst="rect">
            <a:avLst/>
          </a:prstGeom>
          <a:noFill/>
          <a:ln>
            <a:noFill/>
          </a:ln>
        </p:spPr>
        <p:txBody>
          <a:bodyPr anchor="ctr"/>
          <a:p>
            <a:r>
              <a:rPr b="1" lang="fr-FR" sz="2800">
                <a:solidFill>
                  <a:srgbClr val="4f4d50"/>
                </a:solidFill>
                <a:latin typeface="Arial"/>
              </a:rPr>
              <a:t>Ergonomie logicielle</a:t>
            </a:r>
            <a:endParaRPr/>
          </a:p>
        </p:txBody>
      </p:sp>
    </p:spTree>
  </p:cSld>
  <p:timing>
    <p:tnLst>
      <p:par>
        <p:cTn id="106" dur="indefinite" restart="never" nodeType="tmRoot">
          <p:childTnLst>
            <p:seq>
              <p:cTn id="107"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0" name="Image 5" descr=""/>
          <p:cNvPicPr/>
          <p:nvPr/>
        </p:nvPicPr>
        <p:blipFill>
          <a:blip r:embed="rId1"/>
          <a:stretch/>
        </p:blipFill>
        <p:spPr>
          <a:xfrm>
            <a:off x="1870560" y="989640"/>
            <a:ext cx="5401440" cy="5058360"/>
          </a:xfrm>
          <a:prstGeom prst="rect">
            <a:avLst/>
          </a:prstGeom>
          <a:ln w="190440">
            <a:solidFill>
              <a:srgbClr val="c8c6bd"/>
            </a:solidFill>
            <a:round/>
          </a:ln>
          <a:effectLst>
            <a:outerShdw algn="bl" blurRad="127000" rotWithShape="0">
              <a:srgbClr val="000000"/>
            </a:outerShdw>
          </a:effectLst>
          <a:scene3d>
            <a:camera fov="5400000" prst="perspectiveFront"/>
            <a:lightRig dir="t" rig="threePt">
              <a:rot lat="0" lon="0" rev="19200000"/>
            </a:lightRig>
          </a:scene3d>
          <a:sp3d extrusionH="25400">
            <a:bevelT prst="hardEdge" w="304800" h="152400"/>
            <a:extrusionClr>
              <a:srgbClr val="000000"/>
            </a:extrusionClr>
          </a:sp3d>
        </p:spPr>
      </p:pic>
      <p:sp>
        <p:nvSpPr>
          <p:cNvPr id="191" name="TextShape 1"/>
          <p:cNvSpPr txBox="1"/>
          <p:nvPr/>
        </p:nvSpPr>
        <p:spPr>
          <a:xfrm>
            <a:off x="1763640" y="92520"/>
            <a:ext cx="6460560" cy="571320"/>
          </a:xfrm>
          <a:prstGeom prst="rect">
            <a:avLst/>
          </a:prstGeom>
          <a:noFill/>
          <a:ln>
            <a:noFill/>
          </a:ln>
        </p:spPr>
        <p:txBody>
          <a:bodyPr anchor="ctr"/>
          <a:p>
            <a:r>
              <a:rPr b="1" lang="fr-FR" sz="2800">
                <a:solidFill>
                  <a:srgbClr val="4f4d50"/>
                </a:solidFill>
                <a:latin typeface="Arial"/>
              </a:rPr>
              <a:t>Glasir</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6" name="Picture 4" descr=""/>
          <p:cNvPicPr/>
          <p:nvPr/>
        </p:nvPicPr>
        <p:blipFill>
          <a:blip r:embed="rId1"/>
          <a:stretch/>
        </p:blipFill>
        <p:spPr>
          <a:xfrm>
            <a:off x="1260000" y="1088640"/>
            <a:ext cx="6912360" cy="5184360"/>
          </a:xfrm>
          <a:prstGeom prst="rect">
            <a:avLst/>
          </a:prstGeom>
          <a:ln>
            <a:noFill/>
          </a:ln>
        </p:spPr>
      </p:pic>
      <p:sp>
        <p:nvSpPr>
          <p:cNvPr id="287" name="TextShape 1"/>
          <p:cNvSpPr txBox="1"/>
          <p:nvPr/>
        </p:nvSpPr>
        <p:spPr>
          <a:xfrm>
            <a:off x="1763640" y="94680"/>
            <a:ext cx="6460560" cy="571320"/>
          </a:xfrm>
          <a:prstGeom prst="rect">
            <a:avLst/>
          </a:prstGeom>
          <a:noFill/>
          <a:ln>
            <a:noFill/>
          </a:ln>
        </p:spPr>
        <p:txBody>
          <a:bodyPr anchor="ctr"/>
          <a:p>
            <a:r>
              <a:rPr b="1" lang="fr-FR" sz="2800">
                <a:solidFill>
                  <a:srgbClr val="4f4d50"/>
                </a:solidFill>
                <a:latin typeface="Arial"/>
              </a:rPr>
              <a:t>Architecture du logiciel</a:t>
            </a:r>
            <a:endParaRPr/>
          </a:p>
        </p:txBody>
      </p:sp>
    </p:spTree>
  </p:cSld>
  <p:timing>
    <p:tnLst>
      <p:par>
        <p:cTn id="108" dur="indefinite" restart="never" nodeType="tmRoot">
          <p:childTnLst>
            <p:seq>
              <p:cTn id="109"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8" name="Espace réservé du contenu 4" descr=""/>
          <p:cNvPicPr/>
          <p:nvPr/>
        </p:nvPicPr>
        <p:blipFill>
          <a:blip r:embed="rId1"/>
          <a:stretch/>
        </p:blipFill>
        <p:spPr>
          <a:xfrm>
            <a:off x="395640" y="1618200"/>
            <a:ext cx="2500200" cy="2860920"/>
          </a:xfrm>
          <a:prstGeom prst="rect">
            <a:avLst/>
          </a:prstGeom>
          <a:ln>
            <a:noFill/>
          </a:ln>
        </p:spPr>
      </p:pic>
      <p:sp>
        <p:nvSpPr>
          <p:cNvPr id="289" name="CustomShape 1"/>
          <p:cNvSpPr/>
          <p:nvPr/>
        </p:nvSpPr>
        <p:spPr>
          <a:xfrm>
            <a:off x="3492000" y="1525320"/>
            <a:ext cx="2232000" cy="3016440"/>
          </a:xfrm>
          <a:prstGeom prst="rect">
            <a:avLst/>
          </a:prstGeom>
          <a:noFill/>
          <a:ln>
            <a:noFill/>
          </a:ln>
        </p:spPr>
        <p:style>
          <a:lnRef idx="0"/>
          <a:fillRef idx="0"/>
          <a:effectRef idx="0"/>
          <a:fontRef idx="minor"/>
        </p:style>
        <p:txBody>
          <a:bodyPr lIns="90000" rIns="90000" tIns="45000" bIns="45000"/>
          <a:p>
            <a:pPr>
              <a:lnSpc>
                <a:spcPct val="100000"/>
              </a:lnSpc>
            </a:pPr>
            <a:r>
              <a:rPr lang="fr-FR" sz="2400" strike="noStrike">
                <a:solidFill>
                  <a:srgbClr val="5f5e5e"/>
                </a:solidFill>
                <a:latin typeface="Arial"/>
              </a:rPr>
              <a:t>op(</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ap(</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2.0,</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2.1</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1.1,</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1.2</a:t>
            </a:r>
            <a:endParaRPr/>
          </a:p>
          <a:p>
            <a:pPr>
              <a:lnSpc>
                <a:spcPct val="100000"/>
              </a:lnSpc>
            </a:pPr>
            <a:r>
              <a:rPr lang="fr-FR" sz="2400" strike="noStrike">
                <a:solidFill>
                  <a:srgbClr val="5f5e5e"/>
                </a:solidFill>
                <a:latin typeface="Arial"/>
              </a:rPr>
              <a:t>)</a:t>
            </a:r>
            <a:endParaRPr/>
          </a:p>
        </p:txBody>
      </p:sp>
      <p:sp>
        <p:nvSpPr>
          <p:cNvPr id="290" name="CustomShape 2"/>
          <p:cNvSpPr/>
          <p:nvPr/>
        </p:nvSpPr>
        <p:spPr>
          <a:xfrm>
            <a:off x="251640" y="5151600"/>
            <a:ext cx="2644200" cy="394560"/>
          </a:xfrm>
          <a:prstGeom prst="rect">
            <a:avLst/>
          </a:prstGeom>
          <a:noFill/>
          <a:ln>
            <a:noFill/>
          </a:ln>
        </p:spPr>
        <p:style>
          <a:lnRef idx="0"/>
          <a:fillRef idx="0"/>
          <a:effectRef idx="0"/>
          <a:fontRef idx="minor"/>
        </p:style>
        <p:txBody>
          <a:bodyPr lIns="90000" rIns="90000" tIns="45000" bIns="45000"/>
          <a:p>
            <a:pPr algn="ctr">
              <a:lnSpc>
                <a:spcPct val="100000"/>
              </a:lnSpc>
            </a:pPr>
            <a:r>
              <a:rPr b="1" lang="fr-FR" sz="2000" strike="noStrike">
                <a:solidFill>
                  <a:srgbClr val="004d6f"/>
                </a:solidFill>
                <a:latin typeface="Arial"/>
              </a:rPr>
              <a:t>Un arbre</a:t>
            </a:r>
            <a:endParaRPr/>
          </a:p>
        </p:txBody>
      </p:sp>
      <p:sp>
        <p:nvSpPr>
          <p:cNvPr id="291" name="CustomShape 3"/>
          <p:cNvSpPr/>
          <p:nvPr/>
        </p:nvSpPr>
        <p:spPr>
          <a:xfrm>
            <a:off x="3031920" y="5013000"/>
            <a:ext cx="2644200" cy="699480"/>
          </a:xfrm>
          <a:prstGeom prst="rect">
            <a:avLst/>
          </a:prstGeom>
          <a:noFill/>
          <a:ln>
            <a:noFill/>
          </a:ln>
        </p:spPr>
        <p:style>
          <a:lnRef idx="0"/>
          <a:fillRef idx="0"/>
          <a:effectRef idx="0"/>
          <a:fontRef idx="minor"/>
        </p:style>
        <p:txBody>
          <a:bodyPr lIns="90000" rIns="90000" tIns="45000" bIns="45000"/>
          <a:p>
            <a:pPr algn="ctr">
              <a:lnSpc>
                <a:spcPct val="100000"/>
              </a:lnSpc>
            </a:pPr>
            <a:r>
              <a:rPr b="1" lang="fr-FR" sz="2000" strike="noStrike">
                <a:solidFill>
                  <a:srgbClr val="004d6f"/>
                </a:solidFill>
                <a:latin typeface="Arial"/>
              </a:rPr>
              <a:t>Une représentation textuelle</a:t>
            </a:r>
            <a:endParaRPr/>
          </a:p>
        </p:txBody>
      </p:sp>
      <p:sp>
        <p:nvSpPr>
          <p:cNvPr id="292" name="CustomShape 4"/>
          <p:cNvSpPr/>
          <p:nvPr/>
        </p:nvSpPr>
        <p:spPr>
          <a:xfrm>
            <a:off x="6171120" y="1450080"/>
            <a:ext cx="2232000" cy="3016440"/>
          </a:xfrm>
          <a:prstGeom prst="rect">
            <a:avLst/>
          </a:prstGeom>
          <a:noFill/>
          <a:ln>
            <a:noFill/>
          </a:ln>
        </p:spPr>
        <p:style>
          <a:lnRef idx="0"/>
          <a:fillRef idx="0"/>
          <a:effectRef idx="0"/>
          <a:fontRef idx="minor"/>
        </p:style>
        <p:txBody>
          <a:bodyPr lIns="90000" rIns="90000" tIns="45000" bIns="45000"/>
          <a:p>
            <a:pPr>
              <a:lnSpc>
                <a:spcPct val="100000"/>
              </a:lnSpc>
            </a:pPr>
            <a:r>
              <a:rPr lang="fr-FR" sz="2400" strike="noStrike">
                <a:solidFill>
                  <a:srgbClr val="5f5e5e"/>
                </a:solidFill>
                <a:latin typeface="Arial"/>
              </a:rPr>
              <a:t>op{0.0}(</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ap{1.0}(</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2.0,</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2.1</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1.1,</a:t>
            </a:r>
            <a:endParaRPr/>
          </a:p>
          <a:p>
            <a:pPr>
              <a:lnSpc>
                <a:spcPct val="100000"/>
              </a:lnSpc>
            </a:pPr>
            <a:r>
              <a:rPr lang="fr-FR" sz="2400" strike="noStrike">
                <a:solidFill>
                  <a:srgbClr val="5f5e5e"/>
                </a:solidFill>
                <a:latin typeface="Arial"/>
              </a:rPr>
              <a:t>      </a:t>
            </a:r>
            <a:r>
              <a:rPr lang="fr-FR" sz="2400" strike="noStrike">
                <a:solidFill>
                  <a:srgbClr val="5f5e5e"/>
                </a:solidFill>
                <a:latin typeface="Arial"/>
              </a:rPr>
              <a:t>1.2</a:t>
            </a:r>
            <a:endParaRPr/>
          </a:p>
          <a:p>
            <a:pPr>
              <a:lnSpc>
                <a:spcPct val="100000"/>
              </a:lnSpc>
            </a:pPr>
            <a:r>
              <a:rPr lang="fr-FR" sz="2400" strike="noStrike">
                <a:solidFill>
                  <a:srgbClr val="5f5e5e"/>
                </a:solidFill>
                <a:latin typeface="Arial"/>
              </a:rPr>
              <a:t>)</a:t>
            </a:r>
            <a:endParaRPr/>
          </a:p>
        </p:txBody>
      </p:sp>
      <p:sp>
        <p:nvSpPr>
          <p:cNvPr id="293" name="CustomShape 5"/>
          <p:cNvSpPr/>
          <p:nvPr/>
        </p:nvSpPr>
        <p:spPr>
          <a:xfrm>
            <a:off x="5733720" y="4960440"/>
            <a:ext cx="3004200" cy="1004400"/>
          </a:xfrm>
          <a:prstGeom prst="rect">
            <a:avLst/>
          </a:prstGeom>
          <a:noFill/>
          <a:ln>
            <a:noFill/>
          </a:ln>
        </p:spPr>
        <p:style>
          <a:lnRef idx="0"/>
          <a:fillRef idx="0"/>
          <a:effectRef idx="0"/>
          <a:fontRef idx="minor"/>
        </p:style>
        <p:txBody>
          <a:bodyPr lIns="90000" rIns="90000" tIns="45000" bIns="45000"/>
          <a:p>
            <a:pPr algn="ctr">
              <a:lnSpc>
                <a:spcPct val="100000"/>
              </a:lnSpc>
            </a:pPr>
            <a:r>
              <a:rPr b="1" lang="fr-FR" sz="2000" strike="noStrike">
                <a:solidFill>
                  <a:srgbClr val="004d6f"/>
                </a:solidFill>
                <a:latin typeface="Arial"/>
              </a:rPr>
              <a:t>Une nouvelle représentation textuelle</a:t>
            </a:r>
            <a:endParaRPr/>
          </a:p>
        </p:txBody>
      </p:sp>
      <p:sp>
        <p:nvSpPr>
          <p:cNvPr id="294" name="TextShape 6"/>
          <p:cNvSpPr txBox="1"/>
          <p:nvPr/>
        </p:nvSpPr>
        <p:spPr>
          <a:xfrm>
            <a:off x="1763640" y="94680"/>
            <a:ext cx="6460560" cy="571320"/>
          </a:xfrm>
          <a:prstGeom prst="rect">
            <a:avLst/>
          </a:prstGeom>
          <a:noFill/>
          <a:ln>
            <a:noFill/>
          </a:ln>
        </p:spPr>
        <p:txBody>
          <a:bodyPr anchor="ctr"/>
          <a:p>
            <a:r>
              <a:rPr b="1" lang="fr-FR" sz="2800">
                <a:solidFill>
                  <a:srgbClr val="4f4d50"/>
                </a:solidFill>
                <a:latin typeface="Arial"/>
              </a:rPr>
              <a:t>Améliorations d'ADTool</a:t>
            </a:r>
            <a:endParaRPr/>
          </a:p>
        </p:txBody>
      </p:sp>
    </p:spTree>
  </p:cSld>
  <p:timing>
    <p:tnLst>
      <p:par>
        <p:cTn id="110" dur="indefinite" restart="never" nodeType="tmRoot">
          <p:childTnLst>
            <p:seq>
              <p:cTn id="111" dur="indefinite" nodeType="mainSeq">
                <p:childTnLst>
                  <p:par>
                    <p:cTn id="112" fill="hold">
                      <p:stCondLst>
                        <p:cond delay="indefinite"/>
                      </p:stCondLst>
                      <p:childTnLst>
                        <p:par>
                          <p:cTn id="113" fill="hold">
                            <p:stCondLst>
                              <p:cond delay="0"/>
                            </p:stCondLst>
                            <p:childTnLst>
                              <p:par>
                                <p:cTn id="114" nodeType="clickEffect" fill="hold" presetClass="entr" presetID="10">
                                  <p:stCondLst>
                                    <p:cond delay="0"/>
                                  </p:stCondLst>
                                  <p:childTnLst>
                                    <p:set>
                                      <p:cBhvr>
                                        <p:cTn id="115" dur="1" fill="hold">
                                          <p:stCondLst>
                                            <p:cond delay="0"/>
                                          </p:stCondLst>
                                        </p:cTn>
                                        <p:tgtEl>
                                          <p:spTgt spid="288"/>
                                        </p:tgtEl>
                                        <p:attrNameLst>
                                          <p:attrName>style.visibility</p:attrName>
                                        </p:attrNameLst>
                                      </p:cBhvr>
                                      <p:to>
                                        <p:strVal val="visible"/>
                                      </p:to>
                                    </p:set>
                                    <p:animEffect filter="fade" transition="in">
                                      <p:cBhvr additive="repl">
                                        <p:cTn id="116" dur="500"/>
                                        <p:tgtEl>
                                          <p:spTgt spid="288"/>
                                        </p:tgtEl>
                                      </p:cBhvr>
                                    </p:animEffect>
                                  </p:childTnLst>
                                </p:cTn>
                              </p:par>
                              <p:par>
                                <p:cTn id="117" nodeType="withEffect" fill="hold" presetClass="entr" presetID="10">
                                  <p:stCondLst>
                                    <p:cond delay="0"/>
                                  </p:stCondLst>
                                  <p:childTnLst>
                                    <p:set>
                                      <p:cBhvr>
                                        <p:cTn id="118" dur="1" fill="hold">
                                          <p:stCondLst>
                                            <p:cond delay="0"/>
                                          </p:stCondLst>
                                        </p:cTn>
                                        <p:tgtEl>
                                          <p:spTgt spid="290"/>
                                        </p:tgtEl>
                                        <p:attrNameLst>
                                          <p:attrName>style.visibility</p:attrName>
                                        </p:attrNameLst>
                                      </p:cBhvr>
                                      <p:to>
                                        <p:strVal val="visible"/>
                                      </p:to>
                                    </p:set>
                                    <p:animEffect filter="fade" transition="in">
                                      <p:cBhvr additive="repl">
                                        <p:cTn id="119" dur="500"/>
                                        <p:tgtEl>
                                          <p:spTgt spid="290"/>
                                        </p:tgtEl>
                                      </p:cBhvr>
                                    </p:animEffect>
                                  </p:childTnLst>
                                </p:cTn>
                              </p:par>
                            </p:childTnLst>
                          </p:cTn>
                        </p:par>
                      </p:childTnLst>
                    </p:cTn>
                  </p:par>
                  <p:par>
                    <p:cTn id="120" fill="hold">
                      <p:stCondLst>
                        <p:cond delay="indefinite"/>
                      </p:stCondLst>
                      <p:childTnLst>
                        <p:par>
                          <p:cTn id="121" fill="hold">
                            <p:stCondLst>
                              <p:cond delay="0"/>
                            </p:stCondLst>
                            <p:childTnLst>
                              <p:par>
                                <p:cTn id="122" nodeType="clickEffect" fill="hold" presetClass="entr" presetID="10">
                                  <p:stCondLst>
                                    <p:cond delay="0"/>
                                  </p:stCondLst>
                                  <p:childTnLst>
                                    <p:set>
                                      <p:cBhvr>
                                        <p:cTn id="123" dur="1" fill="hold">
                                          <p:stCondLst>
                                            <p:cond delay="0"/>
                                          </p:stCondLst>
                                        </p:cTn>
                                        <p:tgtEl>
                                          <p:spTgt spid="289"/>
                                        </p:tgtEl>
                                        <p:attrNameLst>
                                          <p:attrName>style.visibility</p:attrName>
                                        </p:attrNameLst>
                                      </p:cBhvr>
                                      <p:to>
                                        <p:strVal val="visible"/>
                                      </p:to>
                                    </p:set>
                                    <p:animEffect filter="fade" transition="in">
                                      <p:cBhvr additive="repl">
                                        <p:cTn id="124" dur="500"/>
                                        <p:tgtEl>
                                          <p:spTgt spid="289"/>
                                        </p:tgtEl>
                                      </p:cBhvr>
                                    </p:animEffect>
                                  </p:childTnLst>
                                </p:cTn>
                              </p:par>
                              <p:par>
                                <p:cTn id="125" nodeType="withEffect" fill="hold" presetClass="entr" presetID="10">
                                  <p:stCondLst>
                                    <p:cond delay="0"/>
                                  </p:stCondLst>
                                  <p:childTnLst>
                                    <p:set>
                                      <p:cBhvr>
                                        <p:cTn id="126" dur="1" fill="hold">
                                          <p:stCondLst>
                                            <p:cond delay="0"/>
                                          </p:stCondLst>
                                        </p:cTn>
                                        <p:tgtEl>
                                          <p:spTgt spid="291"/>
                                        </p:tgtEl>
                                        <p:attrNameLst>
                                          <p:attrName>style.visibility</p:attrName>
                                        </p:attrNameLst>
                                      </p:cBhvr>
                                      <p:to>
                                        <p:strVal val="visible"/>
                                      </p:to>
                                    </p:set>
                                    <p:animEffect filter="fade" transition="in">
                                      <p:cBhvr additive="repl">
                                        <p:cTn id="127" dur="500"/>
                                        <p:tgtEl>
                                          <p:spTgt spid="291"/>
                                        </p:tgtEl>
                                      </p:cBhvr>
                                    </p:animEffect>
                                  </p:childTnLst>
                                </p:cTn>
                              </p:par>
                            </p:childTnLst>
                          </p:cTn>
                        </p:par>
                      </p:childTnLst>
                    </p:cTn>
                  </p:par>
                  <p:par>
                    <p:cTn id="128" fill="hold">
                      <p:stCondLst>
                        <p:cond delay="indefinite"/>
                      </p:stCondLst>
                      <p:childTnLst>
                        <p:par>
                          <p:cTn id="129" fill="hold">
                            <p:stCondLst>
                              <p:cond delay="0"/>
                            </p:stCondLst>
                            <p:childTnLst>
                              <p:par>
                                <p:cTn id="130" nodeType="clickEffect" fill="hold" presetClass="entr" presetID="10">
                                  <p:stCondLst>
                                    <p:cond delay="0"/>
                                  </p:stCondLst>
                                  <p:childTnLst>
                                    <p:set>
                                      <p:cBhvr>
                                        <p:cTn id="131" dur="1" fill="hold">
                                          <p:stCondLst>
                                            <p:cond delay="0"/>
                                          </p:stCondLst>
                                        </p:cTn>
                                        <p:tgtEl>
                                          <p:spTgt spid="292"/>
                                        </p:tgtEl>
                                        <p:attrNameLst>
                                          <p:attrName>style.visibility</p:attrName>
                                        </p:attrNameLst>
                                      </p:cBhvr>
                                      <p:to>
                                        <p:strVal val="visible"/>
                                      </p:to>
                                    </p:set>
                                    <p:animEffect filter="fade" transition="in">
                                      <p:cBhvr additive="repl">
                                        <p:cTn id="132" dur="500"/>
                                        <p:tgtEl>
                                          <p:spTgt spid="292"/>
                                        </p:tgtEl>
                                      </p:cBhvr>
                                    </p:animEffect>
                                  </p:childTnLst>
                                </p:cTn>
                              </p:par>
                              <p:par>
                                <p:cTn id="133" nodeType="withEffect" fill="hold" presetClass="entr" presetID="10">
                                  <p:stCondLst>
                                    <p:cond delay="0"/>
                                  </p:stCondLst>
                                  <p:childTnLst>
                                    <p:set>
                                      <p:cBhvr>
                                        <p:cTn id="134" dur="1" fill="hold">
                                          <p:stCondLst>
                                            <p:cond delay="0"/>
                                          </p:stCondLst>
                                        </p:cTn>
                                        <p:tgtEl>
                                          <p:spTgt spid="293"/>
                                        </p:tgtEl>
                                        <p:attrNameLst>
                                          <p:attrName>style.visibility</p:attrName>
                                        </p:attrNameLst>
                                      </p:cBhvr>
                                      <p:to>
                                        <p:strVal val="visible"/>
                                      </p:to>
                                    </p:set>
                                    <p:animEffect filter="fade" transition="in">
                                      <p:cBhvr additive="repl">
                                        <p:cTn id="135" dur="500"/>
                                        <p:tgtEl>
                                          <p:spTgt spid="2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TextShape 1"/>
          <p:cNvSpPr txBox="1"/>
          <p:nvPr/>
        </p:nvSpPr>
        <p:spPr>
          <a:xfrm>
            <a:off x="715320" y="908640"/>
            <a:ext cx="7508880" cy="575640"/>
          </a:xfrm>
          <a:prstGeom prst="rect">
            <a:avLst/>
          </a:prstGeom>
          <a:noFill/>
          <a:ln>
            <a:noFill/>
          </a:ln>
        </p:spPr>
        <p:txBody>
          <a:bodyPr/>
          <a:p>
            <a:pPr>
              <a:lnSpc>
                <a:spcPct val="100000"/>
              </a:lnSpc>
            </a:pPr>
            <a:r>
              <a:rPr b="1" lang="fr-FR" sz="2000" strike="noStrike">
                <a:solidFill>
                  <a:srgbClr val="004d6f"/>
                </a:solidFill>
                <a:latin typeface="Arial"/>
              </a:rPr>
              <a:t>Des fonctionnalités de base à ajouter à ADTool :</a:t>
            </a:r>
            <a:endParaRPr/>
          </a:p>
        </p:txBody>
      </p:sp>
      <p:sp>
        <p:nvSpPr>
          <p:cNvPr id="296" name="CustomShape 2"/>
          <p:cNvSpPr/>
          <p:nvPr/>
        </p:nvSpPr>
        <p:spPr>
          <a:xfrm>
            <a:off x="5281200" y="2281680"/>
            <a:ext cx="3096000" cy="729720"/>
          </a:xfrm>
          <a:prstGeom prst="rect">
            <a:avLst/>
          </a:prstGeom>
          <a:noFill/>
          <a:ln>
            <a:noFill/>
          </a:ln>
        </p:spPr>
        <p:style>
          <a:lnRef idx="0"/>
          <a:fillRef idx="0"/>
          <a:effectRef idx="0"/>
          <a:fontRef idx="minor"/>
        </p:style>
        <p:txBody>
          <a:bodyPr lIns="90000" rIns="90000" tIns="45000" bIns="45000"/>
          <a:p>
            <a:pPr>
              <a:lnSpc>
                <a:spcPct val="100000"/>
              </a:lnSpc>
            </a:pPr>
            <a:r>
              <a:rPr b="1" lang="fr-FR" sz="2400" strike="noStrike">
                <a:solidFill>
                  <a:srgbClr val="5f5e5e"/>
                </a:solidFill>
                <a:latin typeface="Arial"/>
              </a:rPr>
              <a:t>- Fonction annuler</a:t>
            </a:r>
            <a:endParaRPr/>
          </a:p>
          <a:p>
            <a:pPr>
              <a:lnSpc>
                <a:spcPct val="100000"/>
              </a:lnSpc>
            </a:pPr>
            <a:endParaRPr/>
          </a:p>
        </p:txBody>
      </p:sp>
      <p:sp>
        <p:nvSpPr>
          <p:cNvPr id="297" name="CustomShape 3"/>
          <p:cNvSpPr/>
          <p:nvPr/>
        </p:nvSpPr>
        <p:spPr>
          <a:xfrm>
            <a:off x="5281200" y="3817440"/>
            <a:ext cx="3179160" cy="1095480"/>
          </a:xfrm>
          <a:prstGeom prst="rect">
            <a:avLst/>
          </a:prstGeom>
          <a:noFill/>
          <a:ln>
            <a:noFill/>
          </a:ln>
        </p:spPr>
        <p:style>
          <a:lnRef idx="0"/>
          <a:fillRef idx="0"/>
          <a:effectRef idx="0"/>
          <a:fontRef idx="minor"/>
        </p:style>
        <p:txBody>
          <a:bodyPr lIns="90000" rIns="90000" tIns="45000" bIns="45000"/>
          <a:p>
            <a:pPr>
              <a:lnSpc>
                <a:spcPct val="100000"/>
              </a:lnSpc>
            </a:pPr>
            <a:r>
              <a:rPr b="1" lang="fr-FR" sz="2400" strike="noStrike">
                <a:solidFill>
                  <a:srgbClr val="5f5e5e"/>
                </a:solidFill>
                <a:latin typeface="Arial"/>
              </a:rPr>
              <a:t>- Fonctions copier/couper/coller</a:t>
            </a:r>
            <a:endParaRPr/>
          </a:p>
          <a:p>
            <a:pPr>
              <a:lnSpc>
                <a:spcPct val="100000"/>
              </a:lnSpc>
            </a:pPr>
            <a:endParaRPr/>
          </a:p>
        </p:txBody>
      </p:sp>
      <p:pic>
        <p:nvPicPr>
          <p:cNvPr id="298" name="Picture 4" descr=""/>
          <p:cNvPicPr/>
          <p:nvPr/>
        </p:nvPicPr>
        <p:blipFill>
          <a:blip r:embed="rId1"/>
          <a:stretch/>
        </p:blipFill>
        <p:spPr>
          <a:xfrm>
            <a:off x="680760" y="1521360"/>
            <a:ext cx="4285800" cy="4285800"/>
          </a:xfrm>
          <a:prstGeom prst="rect">
            <a:avLst/>
          </a:prstGeom>
          <a:ln>
            <a:noFill/>
          </a:ln>
        </p:spPr>
      </p:pic>
      <p:sp>
        <p:nvSpPr>
          <p:cNvPr id="299" name="TextShape 4"/>
          <p:cNvSpPr txBox="1"/>
          <p:nvPr/>
        </p:nvSpPr>
        <p:spPr>
          <a:xfrm>
            <a:off x="1763640" y="95040"/>
            <a:ext cx="6460560" cy="571320"/>
          </a:xfrm>
          <a:prstGeom prst="rect">
            <a:avLst/>
          </a:prstGeom>
          <a:noFill/>
          <a:ln>
            <a:noFill/>
          </a:ln>
        </p:spPr>
        <p:txBody>
          <a:bodyPr anchor="ctr"/>
          <a:p>
            <a:r>
              <a:rPr b="1" lang="fr-FR" sz="2800">
                <a:solidFill>
                  <a:srgbClr val="4f4d50"/>
                </a:solidFill>
                <a:latin typeface="Arial"/>
              </a:rPr>
              <a:t>Améliorations d'ADTool</a:t>
            </a:r>
            <a:endParaRPr/>
          </a:p>
        </p:txBody>
      </p:sp>
    </p:spTree>
  </p:cSld>
  <p:timing>
    <p:tnLst>
      <p:par>
        <p:cTn id="136" dur="indefinite" restart="never" nodeType="tmRoot">
          <p:childTnLst>
            <p:seq>
              <p:cTn id="137"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TextShape 1"/>
          <p:cNvSpPr txBox="1"/>
          <p:nvPr/>
        </p:nvSpPr>
        <p:spPr>
          <a:xfrm>
            <a:off x="457200" y="908640"/>
            <a:ext cx="8229240" cy="5544360"/>
          </a:xfrm>
          <a:prstGeom prst="rect">
            <a:avLst/>
          </a:prstGeom>
          <a:noFill/>
          <a:ln>
            <a:noFill/>
          </a:ln>
        </p:spPr>
        <p:txBody>
          <a:bodyPr/>
          <a:p>
            <a:pPr>
              <a:lnSpc>
                <a:spcPct val="100000"/>
              </a:lnSpc>
            </a:pPr>
            <a:endParaRPr/>
          </a:p>
          <a:p>
            <a:pPr>
              <a:lnSpc>
                <a:spcPct val="100000"/>
              </a:lnSpc>
            </a:pPr>
            <a:endParaRPr/>
          </a:p>
          <a:p>
            <a:pPr>
              <a:lnSpc>
                <a:spcPct val="100000"/>
              </a:lnSpc>
              <a:buFont typeface="Wingdings" charset="2"/>
              <a:buChar char=""/>
            </a:pPr>
            <a:r>
              <a:rPr b="1" lang="fr-FR" sz="2400" strike="noStrike">
                <a:solidFill>
                  <a:srgbClr val="004d6f"/>
                </a:solidFill>
                <a:latin typeface="Arial"/>
              </a:rPr>
              <a:t>- Version 0.1 : Paramètre de synthèse</a:t>
            </a:r>
            <a:endParaRPr/>
          </a:p>
          <a:p>
            <a:pPr>
              <a:lnSpc>
                <a:spcPct val="100000"/>
              </a:lnSpc>
            </a:pPr>
            <a:endParaRPr/>
          </a:p>
          <a:p>
            <a:pPr>
              <a:lnSpc>
                <a:spcPct val="100000"/>
              </a:lnSpc>
            </a:pPr>
            <a:endParaRPr/>
          </a:p>
          <a:p>
            <a:pPr>
              <a:lnSpc>
                <a:spcPct val="100000"/>
              </a:lnSpc>
            </a:pPr>
            <a:endParaRPr/>
          </a:p>
          <a:p>
            <a:pPr>
              <a:lnSpc>
                <a:spcPct val="100000"/>
              </a:lnSpc>
              <a:buFont typeface="Wingdings" charset="2"/>
              <a:buChar char=""/>
            </a:pPr>
            <a:r>
              <a:rPr b="1" lang="fr-FR" sz="2400" strike="noStrike">
                <a:solidFill>
                  <a:srgbClr val="004d6f"/>
                </a:solidFill>
                <a:latin typeface="Arial"/>
              </a:rPr>
              <a:t>- Version 0.2 : Filtre</a:t>
            </a:r>
            <a:endParaRPr/>
          </a:p>
          <a:p>
            <a:pPr>
              <a:lnSpc>
                <a:spcPct val="100000"/>
              </a:lnSpc>
            </a:pPr>
            <a:endParaRPr/>
          </a:p>
          <a:p>
            <a:pPr>
              <a:lnSpc>
                <a:spcPct val="100000"/>
              </a:lnSpc>
            </a:pPr>
            <a:endParaRPr/>
          </a:p>
          <a:p>
            <a:pPr>
              <a:lnSpc>
                <a:spcPct val="100000"/>
              </a:lnSpc>
            </a:pPr>
            <a:endParaRPr/>
          </a:p>
          <a:p>
            <a:pPr>
              <a:lnSpc>
                <a:spcPct val="100000"/>
              </a:lnSpc>
              <a:buFont typeface="Wingdings" charset="2"/>
              <a:buChar char=""/>
            </a:pPr>
            <a:r>
              <a:rPr b="1" lang="fr-FR" sz="2400" strike="noStrike">
                <a:solidFill>
                  <a:srgbClr val="004d6f"/>
                </a:solidFill>
                <a:latin typeface="Arial"/>
              </a:rPr>
              <a:t>- Version 1.0 : Optimiseur</a:t>
            </a:r>
            <a:endParaRPr/>
          </a:p>
        </p:txBody>
      </p:sp>
      <p:sp>
        <p:nvSpPr>
          <p:cNvPr id="301" name="TextShape 2"/>
          <p:cNvSpPr txBox="1"/>
          <p:nvPr/>
        </p:nvSpPr>
        <p:spPr>
          <a:xfrm>
            <a:off x="1763640" y="95040"/>
            <a:ext cx="6460560" cy="571320"/>
          </a:xfrm>
          <a:prstGeom prst="rect">
            <a:avLst/>
          </a:prstGeom>
          <a:noFill/>
          <a:ln>
            <a:noFill/>
          </a:ln>
        </p:spPr>
        <p:txBody>
          <a:bodyPr anchor="ctr"/>
          <a:p>
            <a:r>
              <a:rPr b="1" lang="fr-FR" sz="2800">
                <a:solidFill>
                  <a:srgbClr val="4f4d50"/>
                </a:solidFill>
                <a:latin typeface="Arial"/>
              </a:rPr>
              <a:t>Organisation</a:t>
            </a:r>
            <a:endParaRPr/>
          </a:p>
        </p:txBody>
      </p:sp>
    </p:spTree>
  </p:cSld>
  <p:timing>
    <p:tnLst>
      <p:par>
        <p:cTn id="138" dur="indefinite" restart="never" nodeType="tmRoot">
          <p:childTnLst>
            <p:seq>
              <p:cTn id="139"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2" name="TextShape 1"/>
          <p:cNvSpPr txBox="1"/>
          <p:nvPr/>
        </p:nvSpPr>
        <p:spPr>
          <a:xfrm>
            <a:off x="1763640" y="92160"/>
            <a:ext cx="6460560" cy="571320"/>
          </a:xfrm>
          <a:prstGeom prst="rect">
            <a:avLst/>
          </a:prstGeom>
          <a:noFill/>
          <a:ln>
            <a:noFill/>
          </a:ln>
        </p:spPr>
        <p:txBody>
          <a:bodyPr anchor="ctr"/>
          <a:p>
            <a:pPr>
              <a:lnSpc>
                <a:spcPct val="100000"/>
              </a:lnSpc>
            </a:pPr>
            <a:r>
              <a:rPr b="1" lang="fr-FR" sz="2800" strike="noStrike">
                <a:solidFill>
                  <a:srgbClr val="4f4d50"/>
                </a:solidFill>
                <a:latin typeface="Arial"/>
              </a:rPr>
              <a:t>Gestion de projet</a:t>
            </a:r>
            <a:endParaRPr/>
          </a:p>
        </p:txBody>
      </p:sp>
      <p:sp>
        <p:nvSpPr>
          <p:cNvPr id="303" name="TextShape 2"/>
          <p:cNvSpPr txBox="1"/>
          <p:nvPr/>
        </p:nvSpPr>
        <p:spPr>
          <a:xfrm>
            <a:off x="457200" y="908640"/>
            <a:ext cx="8229240" cy="5544360"/>
          </a:xfrm>
          <a:prstGeom prst="rect">
            <a:avLst/>
          </a:prstGeom>
          <a:noFill/>
          <a:ln>
            <a:noFill/>
          </a:ln>
        </p:spPr>
        <p:txBody>
          <a:bodyPr/>
          <a:p>
            <a:pPr>
              <a:lnSpc>
                <a:spcPct val="100000"/>
              </a:lnSpc>
            </a:pPr>
            <a:endParaRPr/>
          </a:p>
          <a:p>
            <a:pPr>
              <a:lnSpc>
                <a:spcPct val="100000"/>
              </a:lnSpc>
            </a:pPr>
            <a:r>
              <a:rPr b="1" lang="fr-FR" sz="2000" strike="noStrike">
                <a:solidFill>
                  <a:srgbClr val="004d6f"/>
                </a:solidFill>
                <a:latin typeface="Arial"/>
              </a:rPr>
              <a:t>Méthode SCRUM</a:t>
            </a:r>
            <a:endParaRPr/>
          </a:p>
        </p:txBody>
      </p:sp>
      <p:pic>
        <p:nvPicPr>
          <p:cNvPr id="304" name="Image 4" descr=""/>
          <p:cNvPicPr/>
          <p:nvPr/>
        </p:nvPicPr>
        <p:blipFill>
          <a:blip r:embed="rId1"/>
          <a:stretch/>
        </p:blipFill>
        <p:spPr>
          <a:xfrm>
            <a:off x="1857240" y="1709280"/>
            <a:ext cx="5428800" cy="3943080"/>
          </a:xfrm>
          <a:prstGeom prst="rect">
            <a:avLst/>
          </a:prstGeom>
          <a:ln>
            <a:noFill/>
          </a:ln>
        </p:spPr>
      </p:pic>
    </p:spTree>
  </p:cSld>
  <p:timing>
    <p:tnLst>
      <p:par>
        <p:cTn id="140" dur="indefinite" restart="never" nodeType="tmRoot">
          <p:childTnLst>
            <p:seq>
              <p:cTn id="141"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TextShape 1"/>
          <p:cNvSpPr txBox="1"/>
          <p:nvPr/>
        </p:nvSpPr>
        <p:spPr>
          <a:xfrm>
            <a:off x="457200" y="908640"/>
            <a:ext cx="8229240" cy="5544360"/>
          </a:xfrm>
          <a:prstGeom prst="rect">
            <a:avLst/>
          </a:prstGeom>
          <a:noFill/>
          <a:ln>
            <a:noFill/>
          </a:ln>
        </p:spPr>
        <p:txBody>
          <a:bodyPr/>
          <a:p>
            <a:pPr>
              <a:lnSpc>
                <a:spcPct val="100000"/>
              </a:lnSpc>
            </a:pPr>
            <a:endParaRPr/>
          </a:p>
          <a:p>
            <a:pPr>
              <a:lnSpc>
                <a:spcPct val="100000"/>
              </a:lnSpc>
            </a:pPr>
            <a:endParaRPr/>
          </a:p>
          <a:p>
            <a:pPr>
              <a:lnSpc>
                <a:spcPct val="100000"/>
              </a:lnSpc>
            </a:pPr>
            <a:endParaRPr/>
          </a:p>
          <a:p>
            <a:pPr>
              <a:lnSpc>
                <a:spcPct val="100000"/>
              </a:lnSpc>
              <a:buFont typeface="Wingdings" charset="2"/>
              <a:buChar char=""/>
            </a:pPr>
            <a:r>
              <a:rPr b="1" lang="fr-FR" sz="2400" strike="noStrike">
                <a:solidFill>
                  <a:srgbClr val="004d6f"/>
                </a:solidFill>
                <a:latin typeface="Arial"/>
              </a:rPr>
              <a:t>- Se remettre en cause</a:t>
            </a:r>
            <a:endParaRPr/>
          </a:p>
          <a:p>
            <a:pPr>
              <a:lnSpc>
                <a:spcPct val="100000"/>
              </a:lnSpc>
              <a:buFont typeface="Wingdings" charset="2"/>
              <a:buChar char=""/>
            </a:pPr>
            <a:endParaRPr/>
          </a:p>
          <a:p>
            <a:pPr>
              <a:lnSpc>
                <a:spcPct val="100000"/>
              </a:lnSpc>
              <a:buFont typeface="Wingdings" charset="2"/>
              <a:buChar char=""/>
            </a:pPr>
            <a:endParaRPr/>
          </a:p>
          <a:p>
            <a:pPr>
              <a:lnSpc>
                <a:spcPct val="100000"/>
              </a:lnSpc>
              <a:buFont typeface="Wingdings" charset="2"/>
              <a:buChar char=""/>
            </a:pPr>
            <a:r>
              <a:rPr b="1" lang="fr-FR" sz="2400" strike="noStrike">
                <a:solidFill>
                  <a:srgbClr val="004d6f"/>
                </a:solidFill>
                <a:latin typeface="Arial"/>
              </a:rPr>
              <a:t>- Améliorations</a:t>
            </a:r>
            <a:endParaRPr/>
          </a:p>
        </p:txBody>
      </p:sp>
      <p:sp>
        <p:nvSpPr>
          <p:cNvPr id="306" name="TextShape 2"/>
          <p:cNvSpPr txBox="1"/>
          <p:nvPr/>
        </p:nvSpPr>
        <p:spPr>
          <a:xfrm>
            <a:off x="2700360" y="6597720"/>
            <a:ext cx="5327280" cy="215640"/>
          </a:xfrm>
          <a:prstGeom prst="rect">
            <a:avLst/>
          </a:prstGeom>
          <a:noFill/>
          <a:ln>
            <a:noFill/>
          </a:ln>
        </p:spPr>
        <p:txBody>
          <a:bodyPr/>
          <a:p>
            <a:endParaRPr/>
          </a:p>
        </p:txBody>
      </p:sp>
      <p:sp>
        <p:nvSpPr>
          <p:cNvPr id="307" name="TextShape 3"/>
          <p:cNvSpPr txBox="1"/>
          <p:nvPr/>
        </p:nvSpPr>
        <p:spPr>
          <a:xfrm>
            <a:off x="1763640" y="95040"/>
            <a:ext cx="6460560" cy="571320"/>
          </a:xfrm>
          <a:prstGeom prst="rect">
            <a:avLst/>
          </a:prstGeom>
          <a:noFill/>
          <a:ln>
            <a:noFill/>
          </a:ln>
        </p:spPr>
        <p:txBody>
          <a:bodyPr anchor="ctr"/>
          <a:p>
            <a:r>
              <a:rPr b="1" lang="fr-FR" sz="2800">
                <a:solidFill>
                  <a:srgbClr val="4f4d50"/>
                </a:solidFill>
                <a:latin typeface="Arial"/>
              </a:rPr>
              <a:t>Amélioration continue</a:t>
            </a:r>
            <a:endParaRPr/>
          </a:p>
        </p:txBody>
      </p:sp>
    </p:spTree>
  </p:cSld>
  <p:timing>
    <p:tnLst>
      <p:par>
        <p:cTn id="142" dur="indefinite" restart="never" nodeType="tmRoot">
          <p:childTnLst>
            <p:seq>
              <p:cTn id="143"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8" name="TextShape 1"/>
          <p:cNvSpPr txBox="1"/>
          <p:nvPr/>
        </p:nvSpPr>
        <p:spPr>
          <a:xfrm>
            <a:off x="1763640" y="92160"/>
            <a:ext cx="6460560" cy="571320"/>
          </a:xfrm>
          <a:prstGeom prst="rect">
            <a:avLst/>
          </a:prstGeom>
          <a:noFill/>
          <a:ln>
            <a:noFill/>
          </a:ln>
        </p:spPr>
        <p:txBody>
          <a:bodyPr anchor="ctr"/>
          <a:p>
            <a:pPr>
              <a:lnSpc>
                <a:spcPct val="100000"/>
              </a:lnSpc>
            </a:pPr>
            <a:r>
              <a:rPr b="1" lang="fr-FR" sz="2800" strike="noStrike">
                <a:solidFill>
                  <a:srgbClr val="4f4d50"/>
                </a:solidFill>
                <a:latin typeface="Arial"/>
              </a:rPr>
              <a:t>Conclusion</a:t>
            </a:r>
            <a:endParaRPr/>
          </a:p>
        </p:txBody>
      </p:sp>
      <p:sp>
        <p:nvSpPr>
          <p:cNvPr id="309" name="TextShape 2"/>
          <p:cNvSpPr txBox="1"/>
          <p:nvPr/>
        </p:nvSpPr>
        <p:spPr>
          <a:xfrm>
            <a:off x="457200" y="908640"/>
            <a:ext cx="8229240" cy="5544360"/>
          </a:xfrm>
          <a:prstGeom prst="rect">
            <a:avLst/>
          </a:prstGeom>
          <a:noFill/>
          <a:ln>
            <a:noFill/>
          </a:ln>
        </p:spPr>
        <p:txBody>
          <a:bodyPr/>
          <a:p>
            <a:pPr>
              <a:lnSpc>
                <a:spcPct val="100000"/>
              </a:lnSpc>
            </a:pPr>
            <a:endParaRPr/>
          </a:p>
          <a:p>
            <a:pPr algn="ctr">
              <a:lnSpc>
                <a:spcPct val="100000"/>
              </a:lnSpc>
            </a:pPr>
            <a:endParaRPr/>
          </a:p>
          <a:p>
            <a:pPr algn="ctr">
              <a:lnSpc>
                <a:spcPct val="100000"/>
              </a:lnSpc>
            </a:pPr>
            <a:endParaRPr/>
          </a:p>
          <a:p>
            <a:pPr algn="ctr">
              <a:lnSpc>
                <a:spcPct val="100000"/>
              </a:lnSpc>
              <a:buFont typeface="Wingdings" charset="2"/>
              <a:buChar char=""/>
            </a:pPr>
            <a:r>
              <a:rPr b="1" lang="fr-FR" sz="3200" strike="noStrike">
                <a:solidFill>
                  <a:srgbClr val="004d6f"/>
                </a:solidFill>
                <a:latin typeface="Arial"/>
              </a:rPr>
              <a:t>Place à la réalisation !</a:t>
            </a:r>
            <a:endParaRPr/>
          </a:p>
          <a:p>
            <a:pPr algn="ctr">
              <a:lnSpc>
                <a:spcPct val="100000"/>
              </a:lnSpc>
            </a:pPr>
            <a:endParaRPr/>
          </a:p>
          <a:p>
            <a:pPr algn="ctr">
              <a:lnSpc>
                <a:spcPct val="100000"/>
              </a:lnSpc>
            </a:pPr>
            <a:endParaRPr/>
          </a:p>
          <a:p>
            <a:pPr algn="ctr">
              <a:lnSpc>
                <a:spcPct val="100000"/>
              </a:lnSpc>
              <a:buFont typeface="Wingdings" charset="2"/>
              <a:buChar char=""/>
            </a:pPr>
            <a:r>
              <a:rPr b="1" lang="fr-FR" sz="3600" strike="noStrike">
                <a:solidFill>
                  <a:srgbClr val="004d6f"/>
                </a:solidFill>
                <a:latin typeface="Arial"/>
              </a:rPr>
              <a:t>Des questions ?</a:t>
            </a:r>
            <a:endParaRPr/>
          </a:p>
          <a:p>
            <a:pPr>
              <a:lnSpc>
                <a:spcPct val="100000"/>
              </a:lnSpc>
            </a:pPr>
            <a:endParaRPr/>
          </a:p>
        </p:txBody>
      </p:sp>
    </p:spTree>
  </p:cSld>
  <p:timing>
    <p:tnLst>
      <p:par>
        <p:cTn id="144" dur="indefinite" restart="never" nodeType="tmRoot">
          <p:childTnLst>
            <p:seq>
              <p:cTn id="145"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2" name="Espace réservé du contenu 4" descr=""/>
          <p:cNvPicPr/>
          <p:nvPr/>
        </p:nvPicPr>
        <p:blipFill>
          <a:blip r:embed="rId1"/>
          <a:stretch/>
        </p:blipFill>
        <p:spPr>
          <a:xfrm>
            <a:off x="467640" y="1989000"/>
            <a:ext cx="8261280" cy="3797640"/>
          </a:xfrm>
          <a:prstGeom prst="rect">
            <a:avLst/>
          </a:prstGeom>
          <a:ln>
            <a:noFill/>
          </a:ln>
        </p:spPr>
      </p:pic>
      <p:sp>
        <p:nvSpPr>
          <p:cNvPr id="193" name="CustomShape 1"/>
          <p:cNvSpPr/>
          <p:nvPr/>
        </p:nvSpPr>
        <p:spPr>
          <a:xfrm>
            <a:off x="323640" y="908640"/>
            <a:ext cx="8568720" cy="669600"/>
          </a:xfrm>
          <a:prstGeom prst="rect">
            <a:avLst/>
          </a:prstGeom>
          <a:noFill/>
          <a:ln>
            <a:noFill/>
          </a:ln>
        </p:spPr>
        <p:style>
          <a:lnRef idx="0"/>
          <a:fillRef idx="0"/>
          <a:effectRef idx="0"/>
          <a:fontRef idx="minor"/>
        </p:style>
        <p:txBody>
          <a:bodyPr lIns="90000" rIns="90000" tIns="45000" bIns="45000"/>
          <a:p>
            <a:pPr>
              <a:lnSpc>
                <a:spcPct val="100000"/>
              </a:lnSpc>
            </a:pPr>
            <a:r>
              <a:rPr b="1" lang="fr-FR" sz="2000" strike="noStrike">
                <a:solidFill>
                  <a:srgbClr val="004d6f"/>
                </a:solidFill>
                <a:latin typeface="Arial"/>
              </a:rPr>
              <a:t>À l’origine : les arbres de défaillance</a:t>
            </a:r>
            <a:endParaRPr/>
          </a:p>
          <a:p>
            <a:pPr>
              <a:lnSpc>
                <a:spcPct val="100000"/>
              </a:lnSpc>
            </a:pPr>
            <a:endParaRPr/>
          </a:p>
        </p:txBody>
      </p:sp>
      <p:sp>
        <p:nvSpPr>
          <p:cNvPr id="194" name="TextShape 2"/>
          <p:cNvSpPr txBox="1"/>
          <p:nvPr/>
        </p:nvSpPr>
        <p:spPr>
          <a:xfrm>
            <a:off x="1763640" y="92880"/>
            <a:ext cx="6460560" cy="571320"/>
          </a:xfrm>
          <a:prstGeom prst="rect">
            <a:avLst/>
          </a:prstGeom>
          <a:noFill/>
          <a:ln>
            <a:noFill/>
          </a:ln>
        </p:spPr>
        <p:txBody>
          <a:bodyPr anchor="ctr"/>
          <a:p>
            <a:r>
              <a:rPr b="1" lang="fr-FR" sz="2800">
                <a:solidFill>
                  <a:srgbClr val="4f4d50"/>
                </a:solidFill>
                <a:latin typeface="Arial"/>
              </a:rPr>
              <a:t>État de l'art</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 name="TextShape 1"/>
          <p:cNvSpPr txBox="1"/>
          <p:nvPr/>
        </p:nvSpPr>
        <p:spPr>
          <a:xfrm>
            <a:off x="457200" y="908640"/>
            <a:ext cx="8229240" cy="5544360"/>
          </a:xfrm>
          <a:prstGeom prst="rect">
            <a:avLst/>
          </a:prstGeom>
          <a:noFill/>
          <a:ln>
            <a:noFill/>
          </a:ln>
        </p:spPr>
        <p:txBody>
          <a:bodyPr/>
          <a:p>
            <a:pPr>
              <a:lnSpc>
                <a:spcPct val="100000"/>
              </a:lnSpc>
            </a:pPr>
            <a:r>
              <a:rPr b="1" lang="fr-FR" sz="2000" strike="noStrike">
                <a:solidFill>
                  <a:srgbClr val="004d6f"/>
                </a:solidFill>
                <a:latin typeface="Arial"/>
              </a:rPr>
              <a:t>1999 : Bruce Schneier introduit les arbres d’attaque</a:t>
            </a:r>
            <a:endParaRPr/>
          </a:p>
        </p:txBody>
      </p:sp>
      <p:sp>
        <p:nvSpPr>
          <p:cNvPr id="196" name="CustomShape 2"/>
          <p:cNvSpPr/>
          <p:nvPr/>
        </p:nvSpPr>
        <p:spPr>
          <a:xfrm>
            <a:off x="3204000" y="1556640"/>
            <a:ext cx="1728000" cy="86364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197" name="CustomShape 3"/>
          <p:cNvSpPr/>
          <p:nvPr/>
        </p:nvSpPr>
        <p:spPr>
          <a:xfrm>
            <a:off x="3204000" y="1989000"/>
            <a:ext cx="1728000" cy="369000"/>
          </a:xfrm>
          <a:prstGeom prst="rect">
            <a:avLst/>
          </a:prstGeom>
          <a:noFill/>
          <a:ln>
            <a:noFill/>
          </a:ln>
        </p:spPr>
        <p:style>
          <a:lnRef idx="0"/>
          <a:fillRef idx="0"/>
          <a:effectRef idx="0"/>
          <a:fontRef idx="minor"/>
        </p:style>
      </p:sp>
      <p:sp>
        <p:nvSpPr>
          <p:cNvPr id="198" name="CustomShape 4"/>
          <p:cNvSpPr/>
          <p:nvPr/>
        </p:nvSpPr>
        <p:spPr>
          <a:xfrm>
            <a:off x="3517560" y="1665720"/>
            <a:ext cx="1295640" cy="639000"/>
          </a:xfrm>
          <a:prstGeom prst="rect">
            <a:avLst/>
          </a:prstGeom>
          <a:noFill/>
          <a:ln>
            <a:noFill/>
          </a:ln>
        </p:spPr>
        <p:style>
          <a:lnRef idx="0"/>
          <a:fillRef idx="0"/>
          <a:effectRef idx="0"/>
          <a:fontRef idx="minor"/>
        </p:style>
        <p:txBody>
          <a:bodyPr lIns="90000" rIns="90000" tIns="45000" bIns="45000"/>
          <a:p>
            <a:pPr>
              <a:lnSpc>
                <a:spcPct val="100000"/>
              </a:lnSpc>
            </a:pPr>
            <a:r>
              <a:rPr lang="fr-FR" strike="noStrike">
                <a:solidFill>
                  <a:srgbClr val="5f5e5e"/>
                </a:solidFill>
                <a:latin typeface="Arial"/>
              </a:rPr>
              <a:t>Paralyser le STAR</a:t>
            </a:r>
            <a:endParaRPr/>
          </a:p>
        </p:txBody>
      </p:sp>
      <p:sp>
        <p:nvSpPr>
          <p:cNvPr id="199" name="CustomShape 5"/>
          <p:cNvSpPr/>
          <p:nvPr/>
        </p:nvSpPr>
        <p:spPr>
          <a:xfrm>
            <a:off x="971640" y="2997000"/>
            <a:ext cx="1728000" cy="86364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200" name="CustomShape 6"/>
          <p:cNvSpPr/>
          <p:nvPr/>
        </p:nvSpPr>
        <p:spPr>
          <a:xfrm>
            <a:off x="3204000" y="2997000"/>
            <a:ext cx="1728000" cy="86364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201" name="CustomShape 7"/>
          <p:cNvSpPr/>
          <p:nvPr/>
        </p:nvSpPr>
        <p:spPr>
          <a:xfrm>
            <a:off x="5436000" y="2997000"/>
            <a:ext cx="2448000" cy="86364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202" name="CustomShape 8"/>
          <p:cNvSpPr/>
          <p:nvPr/>
        </p:nvSpPr>
        <p:spPr>
          <a:xfrm>
            <a:off x="6911640" y="4603680"/>
            <a:ext cx="1728000" cy="86364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203" name="CustomShape 9"/>
          <p:cNvSpPr/>
          <p:nvPr/>
        </p:nvSpPr>
        <p:spPr>
          <a:xfrm>
            <a:off x="4805640" y="4603680"/>
            <a:ext cx="1728000" cy="863640"/>
          </a:xfrm>
          <a:prstGeom prst="ellipse">
            <a:avLst/>
          </a:prstGeom>
          <a:solidFill>
            <a:schemeClr val="bg1"/>
          </a:solidFill>
          <a:ln>
            <a:solidFill>
              <a:schemeClr val="accent5"/>
            </a:solidFill>
            <a:round/>
          </a:ln>
        </p:spPr>
        <p:style>
          <a:lnRef idx="2">
            <a:schemeClr val="accent1">
              <a:shade val="50000"/>
            </a:schemeClr>
          </a:lnRef>
          <a:fillRef idx="1">
            <a:schemeClr val="accent1"/>
          </a:fillRef>
          <a:effectRef idx="0">
            <a:schemeClr val="accent1"/>
          </a:effectRef>
          <a:fontRef idx="minor"/>
        </p:style>
      </p:sp>
      <p:sp>
        <p:nvSpPr>
          <p:cNvPr id="204" name="CustomShape 10"/>
          <p:cNvSpPr/>
          <p:nvPr/>
        </p:nvSpPr>
        <p:spPr>
          <a:xfrm>
            <a:off x="1238040" y="3105720"/>
            <a:ext cx="1295640" cy="639000"/>
          </a:xfrm>
          <a:prstGeom prst="rect">
            <a:avLst/>
          </a:prstGeom>
          <a:noFill/>
          <a:ln>
            <a:noFill/>
          </a:ln>
        </p:spPr>
        <p:style>
          <a:lnRef idx="0"/>
          <a:fillRef idx="0"/>
          <a:effectRef idx="0"/>
          <a:fontRef idx="minor"/>
        </p:style>
        <p:txBody>
          <a:bodyPr lIns="90000" rIns="90000" tIns="45000" bIns="45000"/>
          <a:p>
            <a:pPr>
              <a:lnSpc>
                <a:spcPct val="100000"/>
              </a:lnSpc>
            </a:pPr>
            <a:r>
              <a:rPr lang="fr-FR" strike="noStrike">
                <a:solidFill>
                  <a:srgbClr val="5f5e5e"/>
                </a:solidFill>
                <a:latin typeface="Arial"/>
              </a:rPr>
              <a:t>Couper l’électricité</a:t>
            </a:r>
            <a:endParaRPr/>
          </a:p>
        </p:txBody>
      </p:sp>
      <p:sp>
        <p:nvSpPr>
          <p:cNvPr id="205" name="CustomShape 11"/>
          <p:cNvSpPr/>
          <p:nvPr/>
        </p:nvSpPr>
        <p:spPr>
          <a:xfrm>
            <a:off x="3602160" y="3105720"/>
            <a:ext cx="1126080" cy="639000"/>
          </a:xfrm>
          <a:prstGeom prst="rect">
            <a:avLst/>
          </a:prstGeom>
          <a:noFill/>
          <a:ln>
            <a:noFill/>
          </a:ln>
        </p:spPr>
        <p:style>
          <a:lnRef idx="0"/>
          <a:fillRef idx="0"/>
          <a:effectRef idx="0"/>
          <a:fontRef idx="minor"/>
        </p:style>
        <p:txBody>
          <a:bodyPr lIns="90000" rIns="90000" tIns="45000" bIns="45000"/>
          <a:p>
            <a:pPr>
              <a:lnSpc>
                <a:spcPct val="100000"/>
              </a:lnSpc>
            </a:pPr>
            <a:r>
              <a:rPr lang="fr-FR" strike="noStrike">
                <a:solidFill>
                  <a:srgbClr val="5f5e5e"/>
                </a:solidFill>
                <a:latin typeface="Arial"/>
              </a:rPr>
              <a:t>Bloquer les rues</a:t>
            </a:r>
            <a:endParaRPr/>
          </a:p>
        </p:txBody>
      </p:sp>
      <p:sp>
        <p:nvSpPr>
          <p:cNvPr id="206" name="CustomShape 12"/>
          <p:cNvSpPr/>
          <p:nvPr/>
        </p:nvSpPr>
        <p:spPr>
          <a:xfrm>
            <a:off x="5796000" y="3105720"/>
            <a:ext cx="2088000" cy="639000"/>
          </a:xfrm>
          <a:prstGeom prst="rect">
            <a:avLst/>
          </a:prstGeom>
          <a:noFill/>
          <a:ln>
            <a:noFill/>
          </a:ln>
        </p:spPr>
        <p:style>
          <a:lnRef idx="0"/>
          <a:fillRef idx="0"/>
          <a:effectRef idx="0"/>
          <a:fontRef idx="minor"/>
        </p:style>
        <p:txBody>
          <a:bodyPr lIns="90000" rIns="90000" tIns="45000" bIns="45000"/>
          <a:p>
            <a:pPr>
              <a:lnSpc>
                <a:spcPct val="100000"/>
              </a:lnSpc>
            </a:pPr>
            <a:r>
              <a:rPr lang="fr-FR" strike="noStrike">
                <a:solidFill>
                  <a:srgbClr val="5f5e5e"/>
                </a:solidFill>
                <a:latin typeface="Arial"/>
              </a:rPr>
              <a:t>Bloquer le réseau informatique</a:t>
            </a:r>
            <a:endParaRPr/>
          </a:p>
        </p:txBody>
      </p:sp>
      <p:sp>
        <p:nvSpPr>
          <p:cNvPr id="207" name="CustomShape 13"/>
          <p:cNvSpPr/>
          <p:nvPr/>
        </p:nvSpPr>
        <p:spPr>
          <a:xfrm>
            <a:off x="5112000" y="4690080"/>
            <a:ext cx="1367640" cy="639000"/>
          </a:xfrm>
          <a:prstGeom prst="rect">
            <a:avLst/>
          </a:prstGeom>
          <a:noFill/>
          <a:ln>
            <a:noFill/>
          </a:ln>
        </p:spPr>
        <p:style>
          <a:lnRef idx="0"/>
          <a:fillRef idx="0"/>
          <a:effectRef idx="0"/>
          <a:fontRef idx="minor"/>
        </p:style>
        <p:txBody>
          <a:bodyPr lIns="90000" rIns="90000" tIns="45000" bIns="45000"/>
          <a:p>
            <a:pPr>
              <a:lnSpc>
                <a:spcPct val="100000"/>
              </a:lnSpc>
            </a:pPr>
            <a:r>
              <a:rPr lang="fr-FR" strike="noStrike">
                <a:solidFill>
                  <a:srgbClr val="5f5e5e"/>
                </a:solidFill>
                <a:latin typeface="Arial"/>
              </a:rPr>
              <a:t>Pirater le réseau</a:t>
            </a:r>
            <a:endParaRPr/>
          </a:p>
        </p:txBody>
      </p:sp>
      <p:sp>
        <p:nvSpPr>
          <p:cNvPr id="208" name="CustomShape 14"/>
          <p:cNvSpPr/>
          <p:nvPr/>
        </p:nvSpPr>
        <p:spPr>
          <a:xfrm>
            <a:off x="7207560" y="4725000"/>
            <a:ext cx="1295640" cy="639000"/>
          </a:xfrm>
          <a:prstGeom prst="rect">
            <a:avLst/>
          </a:prstGeom>
          <a:noFill/>
          <a:ln>
            <a:noFill/>
          </a:ln>
        </p:spPr>
        <p:style>
          <a:lnRef idx="0"/>
          <a:fillRef idx="0"/>
          <a:effectRef idx="0"/>
          <a:fontRef idx="minor"/>
        </p:style>
        <p:txBody>
          <a:bodyPr lIns="90000" rIns="90000" tIns="45000" bIns="45000"/>
          <a:p>
            <a:pPr>
              <a:lnSpc>
                <a:spcPct val="100000"/>
              </a:lnSpc>
            </a:pPr>
            <a:r>
              <a:rPr lang="fr-FR" strike="noStrike">
                <a:solidFill>
                  <a:srgbClr val="5f5e5e"/>
                </a:solidFill>
                <a:latin typeface="Arial"/>
              </a:rPr>
              <a:t>Couper le système</a:t>
            </a:r>
            <a:endParaRPr/>
          </a:p>
        </p:txBody>
      </p:sp>
      <p:sp>
        <p:nvSpPr>
          <p:cNvPr id="209" name="Line 15"/>
          <p:cNvSpPr/>
          <p:nvPr/>
        </p:nvSpPr>
        <p:spPr>
          <a:xfrm flipH="1">
            <a:off x="1835640" y="2311920"/>
            <a:ext cx="1681560" cy="684720"/>
          </a:xfrm>
          <a:prstGeom prst="line">
            <a:avLst/>
          </a:prstGeom>
          <a:ln>
            <a:solidFill>
              <a:srgbClr val="5c5b5b"/>
            </a:solidFill>
            <a:round/>
          </a:ln>
        </p:spPr>
      </p:sp>
      <p:sp>
        <p:nvSpPr>
          <p:cNvPr id="210" name="Line 16"/>
          <p:cNvSpPr/>
          <p:nvPr/>
        </p:nvSpPr>
        <p:spPr>
          <a:xfrm>
            <a:off x="4067640" y="2420640"/>
            <a:ext cx="0" cy="576000"/>
          </a:xfrm>
          <a:prstGeom prst="line">
            <a:avLst/>
          </a:prstGeom>
          <a:ln>
            <a:solidFill>
              <a:srgbClr val="5c5b5b"/>
            </a:solidFill>
            <a:round/>
          </a:ln>
        </p:spPr>
      </p:sp>
      <p:sp>
        <p:nvSpPr>
          <p:cNvPr id="211" name="Line 17"/>
          <p:cNvSpPr/>
          <p:nvPr/>
        </p:nvSpPr>
        <p:spPr>
          <a:xfrm>
            <a:off x="4678920" y="2294280"/>
            <a:ext cx="1981080" cy="702360"/>
          </a:xfrm>
          <a:prstGeom prst="line">
            <a:avLst/>
          </a:prstGeom>
          <a:ln>
            <a:solidFill>
              <a:srgbClr val="5c5b5b"/>
            </a:solidFill>
            <a:round/>
          </a:ln>
        </p:spPr>
      </p:sp>
      <p:sp>
        <p:nvSpPr>
          <p:cNvPr id="212" name="Line 18"/>
          <p:cNvSpPr/>
          <p:nvPr/>
        </p:nvSpPr>
        <p:spPr>
          <a:xfrm flipH="1">
            <a:off x="5669280" y="3861000"/>
            <a:ext cx="990720" cy="742680"/>
          </a:xfrm>
          <a:prstGeom prst="line">
            <a:avLst/>
          </a:prstGeom>
          <a:ln>
            <a:solidFill>
              <a:srgbClr val="5c5b5b"/>
            </a:solidFill>
            <a:round/>
          </a:ln>
        </p:spPr>
      </p:sp>
      <p:sp>
        <p:nvSpPr>
          <p:cNvPr id="213" name="Line 19"/>
          <p:cNvSpPr/>
          <p:nvPr/>
        </p:nvSpPr>
        <p:spPr>
          <a:xfrm>
            <a:off x="6660000" y="3861000"/>
            <a:ext cx="1115640" cy="742680"/>
          </a:xfrm>
          <a:prstGeom prst="line">
            <a:avLst/>
          </a:prstGeom>
          <a:ln>
            <a:solidFill>
              <a:srgbClr val="5c5b5b"/>
            </a:solidFill>
            <a:round/>
          </a:ln>
        </p:spPr>
      </p:sp>
      <p:sp>
        <p:nvSpPr>
          <p:cNvPr id="214" name="Line 20"/>
          <p:cNvSpPr/>
          <p:nvPr/>
        </p:nvSpPr>
        <p:spPr>
          <a:xfrm>
            <a:off x="6164640" y="4232160"/>
            <a:ext cx="1053360" cy="0"/>
          </a:xfrm>
          <a:prstGeom prst="line">
            <a:avLst/>
          </a:prstGeom>
          <a:ln>
            <a:solidFill>
              <a:srgbClr val="5c5b5b"/>
            </a:solidFill>
            <a:round/>
          </a:ln>
        </p:spPr>
      </p:sp>
      <p:sp>
        <p:nvSpPr>
          <p:cNvPr id="215" name="TextShape 21"/>
          <p:cNvSpPr txBox="1"/>
          <p:nvPr/>
        </p:nvSpPr>
        <p:spPr>
          <a:xfrm>
            <a:off x="1763640" y="93240"/>
            <a:ext cx="6460560" cy="571320"/>
          </a:xfrm>
          <a:prstGeom prst="rect">
            <a:avLst/>
          </a:prstGeom>
          <a:noFill/>
          <a:ln>
            <a:noFill/>
          </a:ln>
        </p:spPr>
        <p:txBody>
          <a:bodyPr anchor="ctr"/>
          <a:p>
            <a:r>
              <a:rPr b="1" lang="fr-FR" sz="2800">
                <a:solidFill>
                  <a:srgbClr val="4f4d50"/>
                </a:solidFill>
                <a:latin typeface="Arial"/>
              </a:rPr>
              <a:t>État de l'art</a:t>
            </a:r>
            <a:endParaRPr/>
          </a:p>
        </p:txBody>
      </p:sp>
    </p:spTree>
  </p:cSld>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96"/>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209"/>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210"/>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211"/>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200"/>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205"/>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204"/>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2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3"/>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2"/>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207"/>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208"/>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212"/>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213"/>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standalone="yes"?>
<p:sld xmlns:a="http://schemas.openxmlformats.org/drawingml/2006/main" xmlns:p="http://schemas.openxmlformats.org/presentationml/2006/main" xmlns:r="http://schemas.openxmlformats.org/officeDocument/2006/relationships"><p:cSld><p:spTree><p:nvGrpSpPr>        <p:cNvPr id="1" name=""/>        <p:cNvGrpSpPr/>        <p:nvPr/>      </p:nvGrpSpPr>      <p:grpSpPr>        <a:xfrm>          <a:off x="0" y="0"/>          <a:ext cx="0" cy="0"/>          <a:chOff x="0" y="0"/>          <a:chExt cx="0" cy="0"/>        </a:xfrm>      </p:grpSpPr><p:sp><p:nvSpPr><p:cNvPr id="216" name="TextShape 1"/><p:cNvSpPr txBox="1"/><p:nvPr/></p:nvSpPr><p:spPr><a:xfrm><a:off x="432000" y="936000"/><a:ext cx="8253720" cy="5687280"/></a:xfrm><a:prstGeom prst="rect"><a:avLst/></a:prstGeom><a:noFill/><a:ln><a:noFill/></a:ln></p:spPr><p:txBody><a:bodyPr/><a:p><a:pPr><a:lnSpc><a:spcPct val="100000"/></a:lnSpc></a:pPr><a:r><a:rPr b="1" lang="fr-FR" sz="2000" strike="noStrike"><a:solidFill><a:srgbClr val="004d6f"/></a:solidFill><a:latin typeface="Arial"/></a:rPr><a:t>Le concept a évolué en arbres d’attaque et de défense (ADTrees)</a:t></a:r><a:endParaRPr/></a:p></p:txBody></p:sp><p:sp><p:nvSpPr><p:cNvPr id="217" name="CustomShape 2"/><p:cNvSpPr/><p:nvPr/></p:nvSpPr><p:spPr><a:xfrm><a:off x="3204000" y="1989000"/><a:ext cx="1728000" cy="369000"/></a:xfrm><a:prstGeom prst="rect"><a:avLst></a:avLst></a:prstGeom><a:noFill/><a:ln><a:noFill/></a:ln></p:spPr><p:style><a:lnRef idx="0"/><a:fillRef idx="0"/><a:effectRef idx="0"/><a:fontRef idx="minor"/></p:style></p:sp><p:sp><p:nvSpPr><p:cNvPr id="218" name="CustomShape 3"/><p:cNvSpPr/><p:nvPr/></p:nvSpPr><p:spPr><a:xfrm><a:off x="3204000" y="1556640"/><a:ext cx="1728000" cy="863640"/></a:xfrm><a:prstGeom prst="ellipse"><a:avLst></a:avLst></a:prstGeom><a:solidFill><a:schemeClr val="bg1"/></a:solidFill><a:ln><a:solidFill><a:schemeClr val="accent5"/></a:solidFill><a:round/></a:ln></p:spPr><p:style><a:lnRef idx="2"><a:schemeClr val="accent1"><a:shade val="50000"/></a:schemeClr></a:lnRef><a:fillRef idx="1"><a:schemeClr val="accent1"/></a:fillRef><a:effectRef idx="0"><a:schemeClr val="accent1"/></a:effectRef><a:fontRef idx="minor"/></p:style></p:sp><p:sp><p:nvSpPr><p:cNvPr id="219" name="CustomShape 4"/><p:cNvSpPr/><p:nvPr/></p:nvSpPr><p:spPr><a:xfrm><a:off x="3517560" y="1665720"/><a:ext cx="1295640" cy="639000"/></a:xfrm><a:prstGeom prst="rect"><a:avLst></a:avLst></a:prstGeom><a:noFill/><a:ln><a:noFill/></a:ln></p:spPr><p:style><a:lnRef idx="0"/><a:fillRef idx="0"/><a:effectRef idx="0"/><a:fontRef idx="minor"/></p:style><p:txBody><a:bodyPr lIns="90000" rIns="90000" tIns="45000" bIns="45000"/><a:p><a:pPr><a:lnSpc><a:spcPct val="100000"/></a:lnSpc></a:pPr><a:r><a:rPr lang="fr-FR" strike="noStrike"><a:solidFill><a:srgbClr val="5f5e5e"/></a:solidFill><a:latin typeface="Arial"/></a:rPr><a:t>Paralyser le STAR</a:t></a:r><a:endParaRPr/></a:p></p:txBody></p:sp><p:sp><p:nvSpPr><p:cNvPr id="220" name="CustomShape 5"/><p:cNvSpPr/><p:nvPr/></p:nvSpPr><p:spPr><a:xfrm><a:off x="971640" y="2997000"/><a:ext cx="1728000" cy="863640"/></a:xfrm><a:prstGeom prst="ellipse"><a:avLst></a:avLst></a:prstGeom><a:solidFill><a:schemeClr val="bg1"/></a:solidFill><a:ln><a:solidFill><a:schemeClr val="accent5"/></a:solidFill><a:round/></a:ln></p:spPr><p:style><a:lnRef idx="2"><a:schemeClr val="accent1"><a:shade val="50000"/></a:schemeClr></a:lnRef><a:fillRef idx="1"><a:schemeClr val="accent1"/></a:fillRef><a:effectRef idx="0"><a:schemeClr val="accent1"/></a:effectRef><a:fontRef idx="minor"/></p:style></p:sp><p:sp><p:nvSpPr><p:cNvPr id="221" name="CustomShape 6"/><p:cNvSpPr/><p:nvPr/></p:nvSpPr><p:spPr><a:xfrm><a:off x="3204000" y="2997000"/><a:ext cx="1728000" cy="863640"/></a:xfrm><a:prstGeom prst="ellipse"><a:avLst></a:avLst></a:prstGeom><a:solidFill><a:schemeClr val="bg1"/></a:solidFill><a:ln><a:solidFill><a:schemeClr val="accent5"/></a:solidFill><a:round/></a:ln></p:spPr><p:style><a:lnRef idx="2"><a:schemeClr val="accent1"><a:shade val="50000"/></a:schemeClr></a:lnRef><a:fillRef idx="1"><a:schemeClr val="accent1"/></a:fillRef><a:effectRef idx="0"><a:schemeClr val="accent1"/></a:effectRef><a:fontRef idx="minor"/></p:style></p:sp><p:sp><p:nvSpPr><p:cNvPr id="222" name="CustomShape 7"/><p:cNvSpPr/><p:nvPr/></p:nvSpPr><p:spPr><a:xfrm><a:off x="5436000" y="2997000"/><a:ext cx="2448000" cy="863640"/></a:xfrm><a:prstGeom prst="ellipse"><a:avLst></a:avLst></a:prstGeom><a:solidFill><a:schemeClr val="bg1"/></a:solidFill><a:ln><a:solidFill><a:schemeClr val="accent5"/></a:solidFill><a:round/></a:ln></p:spPr><p:style><a:lnRef idx="2"><a:schemeClr val="accent1"><a:shade val="50000"/></a:schemeClr></a:lnRef><a:fillRef idx="1"><a:schemeClr val="accent1"/></a:fillRef><a:effectRef idx="0"><a:schemeClr val="accent1"/></a:effectRef><a:fontRef idx="minor"/></p:style></p:sp><p:sp><p:nvSpPr><p:cNvPr id="223" name="CustomShape 8"/><p:cNvSpPr/><p:nvPr/></p:nvSpPr><p:spPr><a:xfrm><a:off x="6911640" y="4603680"/><a:ext cx="1728000" cy="863640"/></a:xfrm><a:prstGeom prst="ellipse"><a:avLst></a:avLst></a:prstGeom><a:solidFill><a:schemeClr val="bg1"/></a:solidFill><a:ln><a:solidFill><a:schemeClr val="accent5"/></a:solidFill><a:round/></a:ln></p:spPr><p:style><a:lnRef idx="2"><a:schemeClr val="accent1"><a:shade val="50000"/></a:schemeClr></a:lnRef><a:fillRef idx="1"><a:schemeClr val="accent1"/></a:fillRef><a:effectRef idx="0"><a:schemeClr val="accent1"/></a:effectRef><a:fontRef idx="minor"/></p:style></p:sp><p:sp><p:nvSpPr><p:cNvPr id="224" name="CustomShape 9"/><p:cNvSpPr/><p:nvPr/></p:nvSpPr><p:spPr><a:xfrm><a:off x="4805640" y="4603680"/><a:ext cx="1728000" cy="863640"/></a:xfrm><a:prstGeom prst="ellipse"><a:avLst></a:avLst></a:prstGeom><a:solidFill><a:schemeClr val="bg1"/></a:solidFill><a:ln><a:solidFill><a:schemeClr val="accent5"/></a:solidFill><a:round/></a:ln></p:spPr><p:style><a:lnRef idx="2"><a:schemeClr val="accent1"><a:shade val="50000"/></a:schemeClr></a:lnRef><a:fillRef idx="1"><a:schemeClr val="accent1"/></a:fillRef><a:effectRef idx="0"><a:schemeClr val="accent1"/></a:effectRef><a:fontRef idx="minor"/></p:style></p:sp><p:sp><p:nvSpPr><p:cNvPr id="225" name="CustomShape 10"/><p:cNvSpPr/><p:nvPr/></p:nvSpPr><p:spPr><a:xfrm><a:off x="1238040" y="3105720"/><a:ext cx="1295640" cy="639000"/></a:xfrm><a:prstGeom prst="rect"><a:avLst></a:avLst></a:prstGeom><a:noFill/><a:ln><a:noFill/></a:ln></p:spPr><p:style><a:lnRef idx="0"/><a:fillRef idx="0"/><a:effectRef idx="0"/><a:fontRef idx="minor"/></p:style><p:txBody><a:bodyPr lIns="90000" rIns="90000" tIns="45000" bIns="45000"/><a:p><a:pPr><a:lnSpc><a:spcPct val="100000"/></a:lnSpc></a:pPr><a:r><a:rPr lang="fr-FR" strike="noStrike"><a:solidFill><a:srgbClr val="5f5e5e"/></a:solidFill><a:latin typeface="Arial"/></a:rPr><a:t>Couper l’électricité</a:t></a:r><a:endParaRPr/></a:p></p:txBody></p:sp><p:sp><p:nvSpPr><p:cNvPr id="226" name="CustomShape 11"/><p:cNvSpPr/><p:nvPr/></p:nvSpPr><p:spPr><a:xfrm><a:off x="3602160" y="3105720"/><a:ext cx="1126080" cy="639000"/></a:xfrm><a:prstGeom prst="rect"><a:avLst></a:avLst></a:prstGeom><a:noFill/><a:ln><a:noFill/></a:ln></p:spPr><p:style><a:lnRef idx="0"/><a:fillRef idx="0"/><a:effectRef idx="0"/><a:fontRef idx="minor"/></p:style><p:txBody><a:bodyPr lIns="90000" rIns="90000" tIns="45000" bIns="45000"/><a:p><a:pPr><a:lnSpc><a:spcPct val="100000"/></a:lnSpc></a:pPr><a:r><a:rPr lang="fr-FR" strike="noStrike"><a:solidFill><a:srgbClr val="5f5e5e"/></a:solidFill><a:latin typeface="Arial"/></a:rPr><a:t>Bloquer les rues</a:t></a:r><a:endParaRPr/></a:p></p:txBody></p:sp><p:sp><p:nvSpPr><p:cNvPr id="227" name="CustomShape 12"/><p:cNvSpPr/><p:nvPr/></p:nvSpPr><p:spPr><a:xfrm><a:off x="5796000" y="3105720"/><a:ext cx="2088000" cy="639000"/></a:xfrm><a:prstGeom prst="rect"><a:avLst></a:avLst></a:prstGeom><a:noFill/><a:ln><a:noFill/></a:ln></p:spPr><p:style><a:lnRef idx="0"/><a:fillRef idx="0"/><a:effectRef idx="0"/><a:fontRef idx="minor"/></p:style><p:txBody><a:bodyPr lIns="90000" rIns="90000" tIns="45000" bIns="45000"/><a:p><a:pPr><a:lnSpc><a:spcPct val="100000"/></a:lnSpc></a:pPr><a:r><a:rPr lang="fr-FR" strike="noStrike"><a:solidFill><a:srgbClr val="5f5e5e"/></a:solidFill><a:latin typeface="Arial"/></a:rPr><a:t>Bloquer le réseau informatique</a:t></a:r><a:endParaRPr/></a:p></p:txBody></p:sp><p:sp><p:nvSpPr><p:cNvPr id="228" name="CustomShape 13"/><p:cNvSpPr/><p:nvPr/></p:nvSpPr><p:spPr><a:xfrm><a:off x="5112000" y="4690080"/><a:ext cx="1367640" cy="639000"/></a:xfrm><a:prstGeom prst="rect"><a:avLst></a:avLst></a:prstGeom><a:noFill/><a:ln><a:noFill/></a:ln></p:spPr><p:style><a:lnRef idx="0"/><a:fillRef idx="0"/><a:effectRef idx="0"/><a:fontRef idx="minor"/></p:style><p:txBody><a:bodyPr lIns="90000" rIns="90000" tIns="45000" bIns="45000"/><a:p><a:pPr><a:lnSpc><a:spcPct val="100000"/></a:lnSpc></a:pPr><a:r><a:rPr lang="fr-FR" strike="noStrike"><a:solidFill><a:srgbClr val="5f5e5e"/></a:solidFill><a:latin typeface="Arial"/></a:rPr><a:t>Pirater le réseau</a:t></a:r><a:endParaRPr/></a:p></p:txBody></p:sp><p:sp><p:nvSpPr><p:cNvPr id="229" name="CustomShape 14"/><p:cNvSpPr/><p:nvPr/></p:nvSpPr><p:spPr><a:xfrm><a:off x="7207560" y="4725000"/><a:ext cx="1295640" cy="639000"/></a:xfrm><a:prstGeom prst="rect"><a:avLst></a:avLst></a:prstGeom><a:noFill/><a:ln><a:noFill/></a:ln></p:spPr><p:style><a:lnRef idx="0"/><a:fillRef idx="0"/><a:effectRef idx="0"/><a:fontRef idx="minor"/></p:style><p:txBody><a:bodyPr lIns="90000" rIns="90000" tIns="45000" bIns="45000"/><a:p><a:pPr><a:lnSpc><a:spcPct val="100000"/></a:lnSpc></a:pPr><a:r><a:rPr lang="fr-FR" strike="noStrike"><a:solidFill><a:srgbClr val="5f5e5e"/></a:solidFill><a:latin typeface="Arial"/></a:rPr><a:t>Couper le système</a:t></a:r><a:endParaRPr/></a:p></p:txBody></p:sp><p:sp><p:nvSpPr><p:cNvPr id="230" name="Line 15"/><p:cNvSpPr/><p:nvPr/></p:nvSpPr><p:spPr><a:xfrm flipH="1"><a:off x="1835640" y="2311920"/><a:ext cx="1681560" cy="684720"/></a:xfrm><a:prstGeom prst="line"><a:avLst/></a:prstGeom><a:ln><a:solidFill><a:srgbClr val="5c5b5b"/></a:solidFill><a:round/></a:ln></p:spPr></p:sp><p:sp><p:nvSpPr><p:cNvPr id="231" name="Line 16"/><p:cNvSpPr/><p:nvPr/></p:nvSpPr><p:spPr><a:xfrm><a:off x="4067640" y="2420640"/><a:ext cx="0" cy="576000"/></a:xfrm><a:prstGeom prst="line"><a:avLst/></a:prstGeom><a:ln><a:solidFill><a:srgbClr val="5c5b5b"/></a:solidFill><a:round/></a:ln></p:spPr></p:sp><p:sp><p:nvSpPr><p:cNvPr id="232" name="Line 17"/><p:cNvSpPr/><p:nvPr/></p:nvSpPr><p:spPr><a:xfrm><a:off x="4678920" y="2294280"/><a:ext cx="1981080" cy="702360"/></a:xfrm><a:prstGeom prst="line"><a:avLst/></a:prstGeom><a:ln><a:solidFill><a:srgbClr val="5c5b5b"/></a:solidFill><a:round/></a:ln></p:spPr></p:sp><p:sp><p:nvSpPr><p:cNvPr id="233" name="Line 18"/><p:cNvSpPr/><p:nvPr/></p:nvSpPr><p:spPr><a:xfrm flipH="1"><a:off x="5669280" y="3861000"/><a:ext cx="990720" cy="742680"/></a:xfrm><a:prstGeom prst="line"><a:avLst/></a:prstGeom><a:ln><a:solidFill><a:srgbClr val="5c5b5b"/></a:solidFill><a:round/></a:ln></p:spPr></p:sp><p:sp><p:nvSpPr><p:cNvPr id="234" name="Line 19"/><p:cNvSpPr/><p:nvPr/></p:nvSpPr><p:spPr><a:xfrm><a:off x="6660000" y="3861000"/><a:ext cx="1115640" cy="742680"/></a:xfrm><a:prstGeom prst="line"><a:avLst/></a:prstGeom><a:ln><a:solidFill><a:srgbClr val="5c5b5b"/></a:solidFill><a:round/></a:ln></p:spPr></p:sp><p:sp><p:nvSpPr><p:cNvPr id="235" name="Line 20"/><p:cNvSpPr/><p:nvPr/></p:nvSpPr><p:spPr><a:xfrm><a:off x="6164640" y="4232160"/><a:ext cx="1053360" cy="0"/></a:xfrm><a:prstGeom prst="line"><a:avLst/></a:prstGeom><a:ln><a:solidFill><a:srgbClr val="5c5b5b"/></a:solidFill><a:round/></a:ln></p:spPr></p:sp><p:sp><p:nvSpPr><p:cNvPr id="236" name="CustomShape 21"/><p:cNvSpPr/><p:nvPr/></p:nvSpPr><p:spPr><a:xfrm><a:off x="5075640" y="6021360"/><a:ext cx="1187640" cy="575640"/></a:xfrm><a:prstGeom prst="rect"><a:avLst></a:avLst></a:prstGeom><a:solidFill><a:schemeClr val="bg1"/></a:solidFill><a:ln><a:solidFill><a:srgbClr val="00fa06"/></a:solidFill><a:round/></a:ln></p:spPr><p:style><a:lnRef idx="2"><a:schemeClr val="accent1"><a:shade val="50000"/></a:schemeClr></a:lnRef><a:fillRef idx="1"><a:schemeClr val="accent1"/></a:fillRef><a:effectRef idx="0"><a:schemeClr val="accent1"/></a:effectRef><a:fontRef idx="minor"/></p:style></p:sp><p:sp><p:nvSpPr><p:cNvPr id="237" name="Line 22"/><p:cNvSpPr/><p:nvPr/></p:nvSpPr><p:spPr><a:xfrm><a:off x="5669280" y="5467680"/><a:ext cx="0" cy="121320"/></a:xfrm><a:prstGeom prst="line"><a:avLst/></a:prstGeom><a:ln><a:solidFill><a:srgbClr val="5c5b5b"/></a:solidFill><a:round/></a:ln></p:spPr></p:sp><p:sp><p:nvSpPr><p:cNvPr id="238" name="Line 23"/><p:cNvSpPr/><p:nvPr/></p:nvSpPr><p:spPr><a:xfrm><a:off x="5669280" y="5691960"/><a:ext cx="0" cy="108000"/></a:xfrm><a:prstGeom prst="line"><a:avLst/></a:prstGeom><a:ln><a:solidFill><a:srgbClr val="5c5b5b"/></a:solidFill><a:round/></a:ln></p:spPr></p:sp><p:sp><p:nvSpPr><p:cNvPr id="239" name="Line 24"/><p:cNvSpPr/><p:nvPr/></p:nvSpPr><p:spPr><a:xfrm><a:off x="5669280" y="5910480"/><a:ext cx="0" cy="110520"/></a:xfrm><a:prstGeom prst="line"><a:avLst/></a:prstGeom><a:ln><a:solidFill><a:srgbClr val="5c5b5b"/></a:solidFill><a:round/></a:ln></p:spPr></p:sp><p:sp><p:nvSpPr><p:cNvPr id="240" name="CustomShape 25"/><p:cNvSpPr/><p:nvPr/></p:nvSpPr><p:spPr><a:xfrm><a:off x="5075640" y="6021360"/><a:ext cx="1187640" cy="577080"/></a:xfrm><a:prstGeom prst="rect"><a:avLst></a:avLst></a:prstGeom><a:noFill/><a:ln><a:noFill/></a:ln></p:spPr><p:style><a:lnRef idx="0"/><a:fillRef idx="0"/><a:effectRef idx="0"/><a:fontRef idx="minor"/></p:style><p:txBody><a:bodyPr lIns="90000" rIns="90000" tIns="45000" bIns="45000"/><a:p><a:pPr><a:lnSpc><a:spcPct val="100000"/></a:lnSpc></a:pPr><a:r><a:rPr lang="fr-FR" sz="1600" strike="noStrike"><a:solidFill><a:srgbClr val="5f5e5e"/></a:solidFill><a:latin typeface="Arial"/></a:rPr><a:t>Installer un FireWall</a:t></a:r><a:endParaRPr/></a:p></p:txBody></p:sp><p:sp><p:nvSpPr><p:cNvPr id="241" name="TextShape 26"/><p:cNvSpPr txBox="1"/><p:nvPr/></p:nvSpPr><p:spPr><a:xfrm><a:off x="1763640" y="93240"/><a:ext cx="6460560" cy="571320"/></a:xfrm><a:prstGeom prst="rect"><a:avLst/></a:prstGeom><a:noFill/><a:ln><a:noFill/></a:ln></p:spPr><p:txBody><a:bodyPr anchor="ctr"/><a:p><a:r><a:rPr b="1" lang="fr-FR" sz="2800"><a:solidFill><a:srgbClr val="4f4d50"/></a:solidFill><a:latin typeface="Arial"/></a:rPr><a:t>État de l&apos;art</a:t></a:r><a:endParaRPr/></a:p></p:txBody></p:sp></p:spTree></p:cSld><p:transition spd="med"><p:fade/></p:transition><p:timing><p:tnLst><p:par><p:cTn id="51" dur="indefinite" restart="never" nodeType="tmRoot"><p:childTnLst><p:seq><p:cTn id="52" dur="indefinite" nodeType="mainSeq"><p:childTnLst><p:par><p:cTn id="53" fill="hold"><p:stCondLst><p:cond delay="indefinite"/></p:stCondLst><p:childTnLst><p:par><p:cTn id="54" fill="hold"><p:stCondLst><p:cond delay="0"/></p:stCondLst><p:childTnLst><p:par><p:cTn id="55" nodeType="clickEffect" fill="hold" presetClass="entr" presetID="1"><p:stCondLst><p:cond delay="0"/></p:stCondLst><p:endCondLst><p:cond delay="5000"/></p:stCondLst><p:childTnLst><p:set><p:cBhvr><p:cTn id="56" dur="1" fill="hold"><p:stCondLst><p:cond delay="0"/></p:stCondLst></p:cTn><p:tgtEl><p:spTgt spid="217"></p:spTgt></p:tgtEl><p:attrNameLst><p:attrName>style.visibility</p:attrName></p:attrNameLst></p:cBhvr><p:to><p:strVal val="visible"/></p:to></p:set></p:childTnLst></p:cTn></p:par></p:childTnLst></p:cTn></p:par></p:childTnLst></p:cTn></p:par></p:childTnLst></p:cTn><p:prevCondLst><p:cond delay="0" evt="onPrev"><p:tgtEl><p:sldTgt/></p:tgtEl></p:cond></p:prevCondLst><p:nextCondLst><p:cond delay="0" evt="onNext"><p:tgtEl><p:sldTgt/></p:tgtEl></p:cond></p:nextCondLst></p:seq></p:childTnLst></p:cTn></p:par></p:tnLst></p:timing></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42" name="Image 96" descr=""/>
          <p:cNvPicPr/>
          <p:nvPr/>
        </p:nvPicPr>
        <p:blipFill>
          <a:blip r:embed="rId1"/>
          <a:stretch/>
        </p:blipFill>
        <p:spPr>
          <a:xfrm>
            <a:off x="3312000" y="2088000"/>
            <a:ext cx="2735640" cy="1006200"/>
          </a:xfrm>
          <a:prstGeom prst="rect">
            <a:avLst/>
          </a:prstGeom>
          <a:ln>
            <a:noFill/>
          </a:ln>
        </p:spPr>
      </p:pic>
      <p:pic>
        <p:nvPicPr>
          <p:cNvPr id="243" name="Image 97" descr=""/>
          <p:cNvPicPr/>
          <p:nvPr/>
        </p:nvPicPr>
        <p:blipFill>
          <a:blip r:embed="rId2"/>
          <a:stretch/>
        </p:blipFill>
        <p:spPr>
          <a:xfrm>
            <a:off x="3216600" y="4176000"/>
            <a:ext cx="3047040" cy="685080"/>
          </a:xfrm>
          <a:prstGeom prst="rect">
            <a:avLst/>
          </a:prstGeom>
          <a:ln>
            <a:noFill/>
          </a:ln>
        </p:spPr>
      </p:pic>
      <p:sp>
        <p:nvSpPr>
          <p:cNvPr id="244" name="TextShape 1"/>
          <p:cNvSpPr txBox="1"/>
          <p:nvPr/>
        </p:nvSpPr>
        <p:spPr>
          <a:xfrm>
            <a:off x="1763640" y="93240"/>
            <a:ext cx="6460560" cy="571320"/>
          </a:xfrm>
          <a:prstGeom prst="rect">
            <a:avLst/>
          </a:prstGeom>
          <a:noFill/>
          <a:ln>
            <a:noFill/>
          </a:ln>
        </p:spPr>
        <p:txBody>
          <a:bodyPr anchor="ctr"/>
          <a:p>
            <a:r>
              <a:rPr b="1" lang="fr-FR" sz="2800">
                <a:solidFill>
                  <a:srgbClr val="4f4d50"/>
                </a:solidFill>
                <a:latin typeface="Arial"/>
              </a:rPr>
              <a:t>Étude de l'existant</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45" name="Image 99" descr=""/>
          <p:cNvPicPr/>
          <p:nvPr/>
        </p:nvPicPr>
        <p:blipFill>
          <a:blip r:embed="rId1"/>
          <a:stretch/>
        </p:blipFill>
        <p:spPr>
          <a:xfrm>
            <a:off x="2380320" y="2160000"/>
            <a:ext cx="4675320" cy="2663640"/>
          </a:xfrm>
          <a:prstGeom prst="rect">
            <a:avLst/>
          </a:prstGeom>
          <a:ln>
            <a:noFill/>
          </a:ln>
        </p:spPr>
      </p:pic>
      <p:sp>
        <p:nvSpPr>
          <p:cNvPr id="246" name="TextShape 1"/>
          <p:cNvSpPr txBox="1"/>
          <p:nvPr/>
        </p:nvSpPr>
        <p:spPr>
          <a:xfrm>
            <a:off x="1763640" y="93600"/>
            <a:ext cx="6460560" cy="571320"/>
          </a:xfrm>
          <a:prstGeom prst="rect">
            <a:avLst/>
          </a:prstGeom>
          <a:noFill/>
          <a:ln>
            <a:noFill/>
          </a:ln>
        </p:spPr>
        <p:txBody>
          <a:bodyPr anchor="ctr"/>
          <a:p>
            <a:r>
              <a:rPr b="1" lang="fr-FR" sz="2800">
                <a:solidFill>
                  <a:srgbClr val="4f4d50"/>
                </a:solidFill>
                <a:latin typeface="Arial"/>
              </a:rPr>
              <a:t>Étude de l'existant</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7" name="CustomShape 1"/>
          <p:cNvSpPr/>
          <p:nvPr/>
        </p:nvSpPr>
        <p:spPr>
          <a:xfrm>
            <a:off x="1763640" y="92520"/>
            <a:ext cx="6460200" cy="570960"/>
          </a:xfrm>
          <a:prstGeom prst="rect">
            <a:avLst/>
          </a:prstGeom>
          <a:noFill/>
          <a:ln>
            <a:noFill/>
          </a:ln>
        </p:spPr>
        <p:style>
          <a:lnRef idx="0"/>
          <a:fillRef idx="0"/>
          <a:effectRef idx="0"/>
          <a:fontRef idx="minor"/>
        </p:style>
      </p:sp>
      <p:pic>
        <p:nvPicPr>
          <p:cNvPr id="248" name="Image 101" descr=""/>
          <p:cNvPicPr/>
          <p:nvPr/>
        </p:nvPicPr>
        <p:blipFill>
          <a:blip r:embed="rId1"/>
          <a:stretch/>
        </p:blipFill>
        <p:spPr>
          <a:xfrm>
            <a:off x="2157480" y="663840"/>
            <a:ext cx="5042160" cy="5959800"/>
          </a:xfrm>
          <a:prstGeom prst="rect">
            <a:avLst/>
          </a:prstGeom>
          <a:ln>
            <a:noFill/>
          </a:ln>
        </p:spPr>
      </p:pic>
      <p:sp>
        <p:nvSpPr>
          <p:cNvPr id="249" name="TextShape 2"/>
          <p:cNvSpPr txBox="1"/>
          <p:nvPr/>
        </p:nvSpPr>
        <p:spPr>
          <a:xfrm>
            <a:off x="1763640" y="93600"/>
            <a:ext cx="6460560" cy="571320"/>
          </a:xfrm>
          <a:prstGeom prst="rect">
            <a:avLst/>
          </a:prstGeom>
          <a:noFill/>
          <a:ln>
            <a:noFill/>
          </a:ln>
        </p:spPr>
        <p:txBody>
          <a:bodyPr anchor="ctr"/>
          <a:p>
            <a:r>
              <a:rPr b="1" lang="fr-FR" sz="2800">
                <a:solidFill>
                  <a:srgbClr val="4f4d50"/>
                </a:solidFill>
                <a:latin typeface="Arial"/>
              </a:rPr>
              <a:t>ADTool</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50" name="Image 103" descr=""/>
          <p:cNvPicPr/>
          <p:nvPr/>
        </p:nvPicPr>
        <p:blipFill>
          <a:blip r:embed="rId1"/>
          <a:stretch/>
        </p:blipFill>
        <p:spPr>
          <a:xfrm>
            <a:off x="1368360" y="1114560"/>
            <a:ext cx="6571440" cy="4645440"/>
          </a:xfrm>
          <a:prstGeom prst="rect">
            <a:avLst/>
          </a:prstGeom>
          <a:ln>
            <a:noFill/>
          </a:ln>
        </p:spPr>
      </p:pic>
      <p:sp>
        <p:nvSpPr>
          <p:cNvPr id="251" name="TextShape 1"/>
          <p:cNvSpPr txBox="1"/>
          <p:nvPr/>
        </p:nvSpPr>
        <p:spPr>
          <a:xfrm>
            <a:off x="1763640" y="93600"/>
            <a:ext cx="6460560" cy="571320"/>
          </a:xfrm>
          <a:prstGeom prst="rect">
            <a:avLst/>
          </a:prstGeom>
          <a:noFill/>
          <a:ln>
            <a:noFill/>
          </a:ln>
        </p:spPr>
        <p:txBody>
          <a:bodyPr anchor="ctr"/>
          <a:p>
            <a:r>
              <a:rPr b="1" lang="fr-FR" sz="2800">
                <a:solidFill>
                  <a:srgbClr val="4f4d50"/>
                </a:solidFill>
                <a:latin typeface="Arial"/>
              </a:rPr>
              <a:t>ADTool</a:t>
            </a: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